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73" r:id="rId2"/>
    <p:sldId id="274" r:id="rId3"/>
    <p:sldId id="275" r:id="rId4"/>
    <p:sldId id="279" r:id="rId5"/>
    <p:sldId id="287" r:id="rId6"/>
    <p:sldId id="260" r:id="rId7"/>
    <p:sldId id="277" r:id="rId8"/>
    <p:sldId id="280" r:id="rId9"/>
    <p:sldId id="278" r:id="rId10"/>
    <p:sldId id="281" r:id="rId11"/>
    <p:sldId id="282" r:id="rId12"/>
    <p:sldId id="283" r:id="rId13"/>
    <p:sldId id="284" r:id="rId14"/>
    <p:sldId id="285" r:id="rId15"/>
    <p:sldId id="286" r:id="rId16"/>
    <p:sldId id="288" r:id="rId17"/>
    <p:sldId id="261" r:id="rId18"/>
    <p:sldId id="289" r:id="rId19"/>
    <p:sldId id="290" r:id="rId20"/>
    <p:sldId id="291" r:id="rId21"/>
    <p:sldId id="292" r:id="rId22"/>
    <p:sldId id="29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Open Sans" panose="020B0606030504020204"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7F2F42-9AA2-48A1-A1FB-42C42E1CE26E}">
          <p14:sldIdLst>
            <p14:sldId id="273"/>
          </p14:sldIdLst>
        </p14:section>
        <p14:section name="intro" id="{3E460607-5659-4328-AD24-F3BAA2D6411A}">
          <p14:sldIdLst>
            <p14:sldId id="274"/>
            <p14:sldId id="275"/>
            <p14:sldId id="279"/>
          </p14:sldIdLst>
        </p14:section>
        <p14:section name="homework" id="{1777A744-76B1-4F43-A045-B88E59454B23}">
          <p14:sldIdLst>
            <p14:sldId id="287"/>
          </p14:sldIdLst>
        </p14:section>
        <p14:section name="dataset" id="{3BFCFD2A-3CFE-42A5-94D8-2FE9CF3E9FA3}">
          <p14:sldIdLst>
            <p14:sldId id="260"/>
            <p14:sldId id="277"/>
            <p14:sldId id="280"/>
            <p14:sldId id="278"/>
            <p14:sldId id="281"/>
            <p14:sldId id="282"/>
            <p14:sldId id="283"/>
            <p14:sldId id="284"/>
            <p14:sldId id="285"/>
            <p14:sldId id="286"/>
            <p14:sldId id="288"/>
          </p14:sldIdLst>
        </p14:section>
        <p14:section name="bids" id="{5F044EA5-AFF3-49FB-B7B9-927FAA5E104D}">
          <p14:sldIdLst>
            <p14:sldId id="261"/>
          </p14:sldIdLst>
        </p14:section>
        <p14:section name="load data" id="{819CCCFF-C5E3-4A81-8395-F0DF73F93A15}">
          <p14:sldIdLst>
            <p14:sldId id="289"/>
            <p14:sldId id="290"/>
          </p14:sldIdLst>
        </p14:section>
        <p14:section name="visualize" id="{D0933E75-5284-45A6-85C1-57564A6CDB3F}">
          <p14:sldIdLst>
            <p14:sldId id="291"/>
          </p14:sldIdLst>
        </p14:section>
        <p14:section name="summary" id="{CE58FA5C-D0D5-421E-BE66-5FEEE3A39E7C}">
          <p14:sldIdLst>
            <p14:sldId id="292"/>
          </p14:sldIdLst>
        </p14:section>
        <p14:section name="preprocessing" id="{8EA0BB08-FC54-4555-A568-156C57C6B42B}">
          <p14:sldIdLst>
            <p14:sldId id="29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596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385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e61b1801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4e61b1801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e61b1801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e61b1801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6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e61b1801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e61b1801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2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e61b1801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e61b180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0.jpe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10.jpeg"/><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dia (2 regelige titel) met subtitel">
    <p:bg>
      <p:bgPr>
        <a:solidFill>
          <a:schemeClr val="bg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053FC1F-0C87-464E-9626-4AA4ADFCB446}"/>
              </a:ext>
            </a:extLst>
          </p:cNvPr>
          <p:cNvSpPr>
            <a:spLocks noGrp="1"/>
          </p:cNvSpPr>
          <p:nvPr>
            <p:ph type="pic" sz="quarter" idx="12" hasCustomPrompt="1"/>
          </p:nvPr>
        </p:nvSpPr>
        <p:spPr>
          <a:xfrm>
            <a:off x="461129" y="0"/>
            <a:ext cx="8682870" cy="3108506"/>
          </a:xfrm>
          <a:custGeom>
            <a:avLst/>
            <a:gdLst>
              <a:gd name="connsiteX0" fmla="*/ 0 w 11577160"/>
              <a:gd name="connsiteY0" fmla="*/ 0 h 4144674"/>
              <a:gd name="connsiteX1" fmla="*/ 11577160 w 11577160"/>
              <a:gd name="connsiteY1" fmla="*/ 0 h 4144674"/>
              <a:gd name="connsiteX2" fmla="*/ 11577160 w 11577160"/>
              <a:gd name="connsiteY2" fmla="*/ 3713070 h 4144674"/>
              <a:gd name="connsiteX3" fmla="*/ 4823817 w 11577160"/>
              <a:gd name="connsiteY3" fmla="*/ 3713070 h 4144674"/>
              <a:gd name="connsiteX4" fmla="*/ 4392212 w 11577160"/>
              <a:gd name="connsiteY4" fmla="*/ 4144674 h 4144674"/>
              <a:gd name="connsiteX5" fmla="*/ 609325 w 11577160"/>
              <a:gd name="connsiteY5" fmla="*/ 4144674 h 4144674"/>
              <a:gd name="connsiteX6" fmla="*/ 0 w 11577160"/>
              <a:gd name="connsiteY6" fmla="*/ 3535350 h 414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7160" h="4144674">
                <a:moveTo>
                  <a:pt x="0" y="0"/>
                </a:moveTo>
                <a:lnTo>
                  <a:pt x="11577160" y="0"/>
                </a:lnTo>
                <a:lnTo>
                  <a:pt x="11577160" y="3713070"/>
                </a:lnTo>
                <a:lnTo>
                  <a:pt x="4823817" y="3713070"/>
                </a:lnTo>
                <a:cubicBezTo>
                  <a:pt x="4585165" y="3713070"/>
                  <a:pt x="4392212" y="3906022"/>
                  <a:pt x="4392212" y="4144674"/>
                </a:cubicBezTo>
                <a:lnTo>
                  <a:pt x="609325" y="4144674"/>
                </a:lnTo>
                <a:cubicBezTo>
                  <a:pt x="272927" y="4144674"/>
                  <a:pt x="0" y="3871747"/>
                  <a:pt x="0" y="3535350"/>
                </a:cubicBez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4" y="2984696"/>
            <a:ext cx="4614863" cy="842962"/>
          </a:xfrm>
        </p:spPr>
        <p:txBody>
          <a:bodyPr anchor="b" anchorCtr="0">
            <a:noAutofit/>
          </a:bodyPr>
          <a:lstStyle>
            <a:lvl1pPr>
              <a:lnSpc>
                <a:spcPct val="80000"/>
              </a:lnSpc>
              <a:defRPr sz="3000" spc="-45" baseline="0">
                <a:solidFill>
                  <a:schemeClr val="tx2"/>
                </a:solidFill>
              </a:defRPr>
            </a:lvl1pPr>
          </a:lstStyle>
          <a:p>
            <a:r>
              <a:rPr lang="en-US" noProof="0"/>
              <a:t>Click to add title</a:t>
            </a:r>
          </a:p>
        </p:txBody>
      </p:sp>
      <p:sp>
        <p:nvSpPr>
          <p:cNvPr id="11" name="Text Placeholder 10">
            <a:extLst>
              <a:ext uri="{FF2B5EF4-FFF2-40B4-BE49-F238E27FC236}">
                <a16:creationId xmlns:a16="http://schemas.microsoft.com/office/drawing/2014/main" id="{35139539-07AB-43B9-A8D2-9D0467DC1742}"/>
              </a:ext>
            </a:extLst>
          </p:cNvPr>
          <p:cNvSpPr>
            <a:spLocks noGrp="1"/>
          </p:cNvSpPr>
          <p:nvPr>
            <p:ph type="body" sz="quarter" idx="11" hasCustomPrompt="1"/>
          </p:nvPr>
        </p:nvSpPr>
        <p:spPr>
          <a:xfrm>
            <a:off x="4064793" y="4625680"/>
            <a:ext cx="4614863" cy="174644"/>
          </a:xfrm>
        </p:spPr>
        <p:txBody>
          <a:bodyPr>
            <a:noAutofit/>
          </a:bodyPr>
          <a:lstStyle>
            <a:lvl1pPr>
              <a:defRPr sz="1350"/>
            </a:lvl1pPr>
          </a:lstStyle>
          <a:p>
            <a:pPr lvl="0"/>
            <a:r>
              <a:rPr lang="en-US" noProof="0"/>
              <a:t>Click to add department and date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40" y="4408577"/>
            <a:ext cx="1814512" cy="526288"/>
          </a:xfrm>
          <a:prstGeom prst="rect">
            <a:avLst/>
          </a:prstGeom>
        </p:spPr>
      </p:pic>
      <p:cxnSp>
        <p:nvCxnSpPr>
          <p:cNvPr id="15" name="Straight Connector 14">
            <a:extLst>
              <a:ext uri="{FF2B5EF4-FFF2-40B4-BE49-F238E27FC236}">
                <a16:creationId xmlns:a16="http://schemas.microsoft.com/office/drawing/2014/main" id="{B6061A2D-2FC7-49E9-9022-09838866AA7E}"/>
              </a:ext>
            </a:extLst>
          </p:cNvPr>
          <p:cNvCxnSpPr>
            <a:cxnSpLocks/>
          </p:cNvCxnSpPr>
          <p:nvPr/>
        </p:nvCxnSpPr>
        <p:spPr>
          <a:xfrm>
            <a:off x="4089797" y="3935936"/>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Text Placeholder 25">
            <a:extLst>
              <a:ext uri="{FF2B5EF4-FFF2-40B4-BE49-F238E27FC236}">
                <a16:creationId xmlns:a16="http://schemas.microsoft.com/office/drawing/2014/main" id="{BBE7FF0D-A11C-478D-82C1-4EAA76F26FEC}"/>
              </a:ext>
            </a:extLst>
          </p:cNvPr>
          <p:cNvSpPr>
            <a:spLocks noGrp="1"/>
          </p:cNvSpPr>
          <p:nvPr>
            <p:ph type="body" sz="quarter" idx="13" hasCustomPrompt="1"/>
          </p:nvPr>
        </p:nvSpPr>
        <p:spPr>
          <a:xfrm>
            <a:off x="4064795" y="4104728"/>
            <a:ext cx="4614300" cy="442800"/>
          </a:xfrm>
        </p:spPr>
        <p:txBody>
          <a:bodyPr/>
          <a:lstStyle>
            <a:lvl1pPr>
              <a:lnSpc>
                <a:spcPct val="80000"/>
              </a:lnSpc>
              <a:defRPr sz="3000" spc="-45" baseline="0">
                <a:solidFill>
                  <a:schemeClr val="bg2"/>
                </a:solidFill>
              </a:defRPr>
            </a:lvl1pPr>
          </a:lstStyle>
          <a:p>
            <a:pPr lvl="0"/>
            <a:r>
              <a:rPr lang="en-US" noProof="0"/>
              <a:t>Click to add subtitle</a:t>
            </a:r>
          </a:p>
        </p:txBody>
      </p:sp>
      <p:sp>
        <p:nvSpPr>
          <p:cNvPr id="28" name="Rectangle 106">
            <a:extLst>
              <a:ext uri="{FF2B5EF4-FFF2-40B4-BE49-F238E27FC236}">
                <a16:creationId xmlns:a16="http://schemas.microsoft.com/office/drawing/2014/main" id="{E607FD01-CA94-4A67-A95F-2021BDC6C25C}"/>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‘Insert’ and the image will be placed</a:t>
            </a:r>
          </a:p>
        </p:txBody>
      </p:sp>
      <p:sp>
        <p:nvSpPr>
          <p:cNvPr id="29" name="Rectangle 106">
            <a:extLst>
              <a:ext uri="{FF2B5EF4-FFF2-40B4-BE49-F238E27FC236}">
                <a16:creationId xmlns:a16="http://schemas.microsoft.com/office/drawing/2014/main" id="{AE274554-07CC-4734-B686-7CEFD18ED091}"/>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30" name="Group 29">
            <a:extLst>
              <a:ext uri="{FF2B5EF4-FFF2-40B4-BE49-F238E27FC236}">
                <a16:creationId xmlns:a16="http://schemas.microsoft.com/office/drawing/2014/main" id="{B9F231B0-0997-4009-B673-F3D8B1264B46}"/>
              </a:ext>
            </a:extLst>
          </p:cNvPr>
          <p:cNvGrpSpPr/>
          <p:nvPr/>
        </p:nvGrpSpPr>
        <p:grpSpPr>
          <a:xfrm>
            <a:off x="9244938" y="1"/>
            <a:ext cx="1746913" cy="4183379"/>
            <a:chOff x="12326583" y="1"/>
            <a:chExt cx="2329217" cy="5577839"/>
          </a:xfrm>
        </p:grpSpPr>
        <p:sp>
          <p:nvSpPr>
            <p:cNvPr id="32" name="Rectangle 106">
              <a:extLst>
                <a:ext uri="{FF2B5EF4-FFF2-40B4-BE49-F238E27FC236}">
                  <a16:creationId xmlns:a16="http://schemas.microsoft.com/office/drawing/2014/main" id="{4DC83239-28D6-4863-B0A3-C7D05549B583}"/>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33" name="Groep 75">
              <a:extLst>
                <a:ext uri="{FF2B5EF4-FFF2-40B4-BE49-F238E27FC236}">
                  <a16:creationId xmlns:a16="http://schemas.microsoft.com/office/drawing/2014/main" id="{FFB172C3-D9F1-412D-92B1-9EA78DF200F2}"/>
                </a:ext>
              </a:extLst>
            </p:cNvPr>
            <p:cNvGrpSpPr>
              <a:grpSpLocks noChangeAspect="1"/>
            </p:cNvGrpSpPr>
            <p:nvPr/>
          </p:nvGrpSpPr>
          <p:grpSpPr>
            <a:xfrm>
              <a:off x="12616299" y="4610804"/>
              <a:ext cx="1766851" cy="793244"/>
              <a:chOff x="2766083" y="6357983"/>
              <a:chExt cx="1485890" cy="667104"/>
            </a:xfrm>
          </p:grpSpPr>
          <p:pic>
            <p:nvPicPr>
              <p:cNvPr id="54" name="Picture 15">
                <a:extLst>
                  <a:ext uri="{FF2B5EF4-FFF2-40B4-BE49-F238E27FC236}">
                    <a16:creationId xmlns:a16="http://schemas.microsoft.com/office/drawing/2014/main" id="{B6A47874-FF25-491D-920B-8CD7D9C1B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5" name="Picture 18">
                <a:extLst>
                  <a:ext uri="{FF2B5EF4-FFF2-40B4-BE49-F238E27FC236}">
                    <a16:creationId xmlns:a16="http://schemas.microsoft.com/office/drawing/2014/main" id="{3A3C37DF-1E39-4C36-80F6-F4CB08D1C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6" name="Picture 19">
                <a:extLst>
                  <a:ext uri="{FF2B5EF4-FFF2-40B4-BE49-F238E27FC236}">
                    <a16:creationId xmlns:a16="http://schemas.microsoft.com/office/drawing/2014/main" id="{C4687FD2-CBA1-4019-A39F-C87B0A6CE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7" name="Straight Arrow Connector 23">
                <a:extLst>
                  <a:ext uri="{FF2B5EF4-FFF2-40B4-BE49-F238E27FC236}">
                    <a16:creationId xmlns:a16="http://schemas.microsoft.com/office/drawing/2014/main" id="{F0BF0071-31FA-484A-930F-AD2AB2CB540F}"/>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24">
                <a:extLst>
                  <a:ext uri="{FF2B5EF4-FFF2-40B4-BE49-F238E27FC236}">
                    <a16:creationId xmlns:a16="http://schemas.microsoft.com/office/drawing/2014/main" id="{F4AAF602-49A4-4EFD-A716-B981B2F6EBF6}"/>
                  </a:ext>
                </a:extLst>
              </p:cNvPr>
              <p:cNvCxnSpPr>
                <a:cxnSpLocks/>
                <a:stCxn id="54" idx="0"/>
                <a:endCxn id="54"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26">
                <a:extLst>
                  <a:ext uri="{FF2B5EF4-FFF2-40B4-BE49-F238E27FC236}">
                    <a16:creationId xmlns:a16="http://schemas.microsoft.com/office/drawing/2014/main" id="{8A790966-5AC8-4978-BE15-E3FAFD4F7C4E}"/>
                  </a:ext>
                </a:extLst>
              </p:cNvPr>
              <p:cNvCxnSpPr>
                <a:cxnSpLocks/>
                <a:stCxn id="54" idx="3"/>
                <a:endCxn id="54"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27">
                <a:extLst>
                  <a:ext uri="{FF2B5EF4-FFF2-40B4-BE49-F238E27FC236}">
                    <a16:creationId xmlns:a16="http://schemas.microsoft.com/office/drawing/2014/main" id="{E1990CA2-0D8A-4C48-9DB5-F6331251DB4C}"/>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28">
                <a:extLst>
                  <a:ext uri="{FF2B5EF4-FFF2-40B4-BE49-F238E27FC236}">
                    <a16:creationId xmlns:a16="http://schemas.microsoft.com/office/drawing/2014/main" id="{5A561EAC-EAC5-4B8D-BF2B-86E0AF138591}"/>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34" name="Afbeelding 77">
              <a:extLst>
                <a:ext uri="{FF2B5EF4-FFF2-40B4-BE49-F238E27FC236}">
                  <a16:creationId xmlns:a16="http://schemas.microsoft.com/office/drawing/2014/main" id="{AF0278BE-D908-439F-9C41-0D203041D69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35" name="Group 34">
              <a:extLst>
                <a:ext uri="{FF2B5EF4-FFF2-40B4-BE49-F238E27FC236}">
                  <a16:creationId xmlns:a16="http://schemas.microsoft.com/office/drawing/2014/main" id="{DA78ACF5-DF81-48C1-8D4A-018A2C51EF5F}"/>
                </a:ext>
              </a:extLst>
            </p:cNvPr>
            <p:cNvGrpSpPr>
              <a:grpSpLocks noChangeAspect="1"/>
            </p:cNvGrpSpPr>
            <p:nvPr/>
          </p:nvGrpSpPr>
          <p:grpSpPr>
            <a:xfrm>
              <a:off x="12610022" y="1108316"/>
              <a:ext cx="339817" cy="579600"/>
              <a:chOff x="13120767" y="944180"/>
              <a:chExt cx="338852" cy="577954"/>
            </a:xfrm>
          </p:grpSpPr>
          <p:pic>
            <p:nvPicPr>
              <p:cNvPr id="36" name="Picture 35">
                <a:extLst>
                  <a:ext uri="{FF2B5EF4-FFF2-40B4-BE49-F238E27FC236}">
                    <a16:creationId xmlns:a16="http://schemas.microsoft.com/office/drawing/2014/main" id="{05F851DB-B145-4487-8131-4548DCA45267}"/>
                  </a:ext>
                </a:extLst>
              </p:cNvPr>
              <p:cNvPicPr>
                <a:picLocks noChangeAspect="1"/>
              </p:cNvPicPr>
              <p:nvPr/>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37" name="Rectangle 21">
                <a:extLst>
                  <a:ext uri="{FF2B5EF4-FFF2-40B4-BE49-F238E27FC236}">
                    <a16:creationId xmlns:a16="http://schemas.microsoft.com/office/drawing/2014/main" id="{046613CB-16AD-4E66-A2C1-848199A9DCA8}"/>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Tree>
    <p:extLst>
      <p:ext uri="{BB962C8B-B14F-4D97-AF65-F5344CB8AC3E}">
        <p14:creationId xmlns:p14="http://schemas.microsoft.com/office/powerpoint/2010/main" val="20186971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en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lstStyle/>
          <a:p>
            <a:r>
              <a:rPr lang="en-US" noProof="0"/>
              <a:t>Click to add title</a:t>
            </a:r>
          </a:p>
        </p:txBody>
      </p:sp>
      <p:sp>
        <p:nvSpPr>
          <p:cNvPr id="12" name="Text Placeholder 12">
            <a:extLst>
              <a:ext uri="{FF2B5EF4-FFF2-40B4-BE49-F238E27FC236}">
                <a16:creationId xmlns:a16="http://schemas.microsoft.com/office/drawing/2014/main" id="{E6683DB6-B943-4CFE-A5AE-48FA906A5710}"/>
              </a:ext>
            </a:extLst>
          </p:cNvPr>
          <p:cNvSpPr>
            <a:spLocks noGrp="1"/>
          </p:cNvSpPr>
          <p:nvPr>
            <p:ph type="body" sz="quarter" idx="11" hasCustomPrompt="1"/>
          </p:nvPr>
        </p:nvSpPr>
        <p:spPr>
          <a:xfrm>
            <a:off x="464344" y="1147500"/>
            <a:ext cx="8224838" cy="3240000"/>
          </a:xfrm>
        </p:spPr>
        <p:txBody>
          <a:bodyPr/>
          <a:lstStyle>
            <a:lvl1pPr marL="0" indent="0">
              <a:lnSpc>
                <a:spcPct val="80000"/>
              </a:lnSpc>
              <a:spcBef>
                <a:spcPts val="0"/>
              </a:spcBef>
              <a:spcAft>
                <a:spcPts val="0"/>
              </a:spcAft>
              <a:buFont typeface="+mj-lt"/>
              <a:buNone/>
              <a:defRPr b="1">
                <a:solidFill>
                  <a:schemeClr val="tx2"/>
                </a:solidFill>
              </a:defRPr>
            </a:lvl1pPr>
            <a:lvl2pPr marL="0" indent="0">
              <a:lnSpc>
                <a:spcPct val="80000"/>
              </a:lnSpc>
              <a:spcBef>
                <a:spcPts val="0"/>
              </a:spcBef>
              <a:spcAft>
                <a:spcPts val="0"/>
              </a:spcAft>
              <a:buNone/>
              <a:defRPr>
                <a:solidFill>
                  <a:schemeClr val="bg2"/>
                </a:solidFill>
              </a:defRPr>
            </a:lvl2pPr>
            <a:lvl3pPr marL="0" indent="0">
              <a:lnSpc>
                <a:spcPct val="80000"/>
              </a:lnSpc>
              <a:spcBef>
                <a:spcPts val="0"/>
              </a:spcBef>
              <a:spcAft>
                <a:spcPts val="0"/>
              </a:spcAft>
              <a:buFont typeface="+mj-lt"/>
              <a:buNone/>
              <a:defRPr/>
            </a:lvl3pPr>
            <a:lvl4pPr marL="202500">
              <a:lnSpc>
                <a:spcPct val="80000"/>
              </a:lnSpc>
              <a:spcBef>
                <a:spcPts val="0"/>
              </a:spcBef>
              <a:spcAft>
                <a:spcPts val="0"/>
              </a:spcAft>
              <a:defRPr/>
            </a:lvl4pPr>
            <a:lvl5pPr marL="405000">
              <a:lnSpc>
                <a:spcPct val="80000"/>
              </a:lnSpc>
              <a:spcBef>
                <a:spcPts val="0"/>
              </a:spcBef>
              <a:spcAft>
                <a:spcPts val="0"/>
              </a:spcAft>
              <a:defRPr/>
            </a:lvl5pPr>
            <a:lvl6pPr marL="607500">
              <a:lnSpc>
                <a:spcPct val="80000"/>
              </a:lnSpc>
              <a:spcBef>
                <a:spcPts val="0"/>
              </a:spcBef>
              <a:spcAft>
                <a:spcPts val="0"/>
              </a:spcAft>
              <a:defRPr/>
            </a:lvl6pPr>
            <a:lvl7pPr marL="810000">
              <a:lnSpc>
                <a:spcPct val="80000"/>
              </a:lnSpc>
              <a:spcBef>
                <a:spcPts val="0"/>
              </a:spcBef>
              <a:spcAft>
                <a:spcPts val="0"/>
              </a:spcAft>
              <a:defRPr/>
            </a:lvl7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p:txBody>
      </p:sp>
      <p:sp>
        <p:nvSpPr>
          <p:cNvPr id="3" name="Slide Number Placeholder 2">
            <a:extLst>
              <a:ext uri="{FF2B5EF4-FFF2-40B4-BE49-F238E27FC236}">
                <a16:creationId xmlns:a16="http://schemas.microsoft.com/office/drawing/2014/main" id="{4E165EC0-D73C-4C51-9202-7CAC512A78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3" name="Group 12">
            <a:extLst>
              <a:ext uri="{FF2B5EF4-FFF2-40B4-BE49-F238E27FC236}">
                <a16:creationId xmlns:a16="http://schemas.microsoft.com/office/drawing/2014/main" id="{579B413D-CF53-4D76-955F-4F5EC88D462F}"/>
              </a:ext>
            </a:extLst>
          </p:cNvPr>
          <p:cNvGrpSpPr/>
          <p:nvPr/>
        </p:nvGrpSpPr>
        <p:grpSpPr>
          <a:xfrm>
            <a:off x="-1847850" y="0"/>
            <a:ext cx="1746913" cy="2488140"/>
            <a:chOff x="-2463800" y="0"/>
            <a:chExt cx="2329217" cy="3317520"/>
          </a:xfrm>
        </p:grpSpPr>
        <p:sp>
          <p:nvSpPr>
            <p:cNvPr id="14" name="Rectangle 106">
              <a:extLst>
                <a:ext uri="{FF2B5EF4-FFF2-40B4-BE49-F238E27FC236}">
                  <a16:creationId xmlns:a16="http://schemas.microsoft.com/office/drawing/2014/main" id="{2741AA3F-90EC-40A8-BCA8-6BCC196679AD}"/>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5" name="Group 14">
              <a:extLst>
                <a:ext uri="{FF2B5EF4-FFF2-40B4-BE49-F238E27FC236}">
                  <a16:creationId xmlns:a16="http://schemas.microsoft.com/office/drawing/2014/main" id="{6EF3BE31-3190-4440-95F6-C39357BC1AF3}"/>
                </a:ext>
              </a:extLst>
            </p:cNvPr>
            <p:cNvGrpSpPr/>
            <p:nvPr/>
          </p:nvGrpSpPr>
          <p:grpSpPr>
            <a:xfrm>
              <a:off x="-2318863" y="1175951"/>
              <a:ext cx="1847751" cy="535742"/>
              <a:chOff x="-2108199" y="2679700"/>
              <a:chExt cx="2091530" cy="606424"/>
            </a:xfrm>
          </p:grpSpPr>
          <p:grpSp>
            <p:nvGrpSpPr>
              <p:cNvPr id="16" name="Group 15">
                <a:extLst>
                  <a:ext uri="{FF2B5EF4-FFF2-40B4-BE49-F238E27FC236}">
                    <a16:creationId xmlns:a16="http://schemas.microsoft.com/office/drawing/2014/main" id="{09417E91-143A-4F5E-BAC2-48336D07E6F8}"/>
                  </a:ext>
                </a:extLst>
              </p:cNvPr>
              <p:cNvGrpSpPr/>
              <p:nvPr/>
            </p:nvGrpSpPr>
            <p:grpSpPr>
              <a:xfrm>
                <a:off x="-2108199" y="2679700"/>
                <a:ext cx="2091530" cy="606424"/>
                <a:chOff x="-2108199" y="2679700"/>
                <a:chExt cx="2091530" cy="606424"/>
              </a:xfrm>
            </p:grpSpPr>
            <p:pic>
              <p:nvPicPr>
                <p:cNvPr id="18" name="Picture 17">
                  <a:extLst>
                    <a:ext uri="{FF2B5EF4-FFF2-40B4-BE49-F238E27FC236}">
                      <a16:creationId xmlns:a16="http://schemas.microsoft.com/office/drawing/2014/main" id="{ABDC6C48-5AD7-438E-BC8F-E7F1CEBDE9EC}"/>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19" name="Rectangle 21">
                  <a:extLst>
                    <a:ext uri="{FF2B5EF4-FFF2-40B4-BE49-F238E27FC236}">
                      <a16:creationId xmlns:a16="http://schemas.microsoft.com/office/drawing/2014/main" id="{FF9D7A65-E097-4A8C-B529-EF723C6090B9}"/>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17" name="Graphic 19" descr="Close with solid fill">
                <a:extLst>
                  <a:ext uri="{FF2B5EF4-FFF2-40B4-BE49-F238E27FC236}">
                    <a16:creationId xmlns:a16="http://schemas.microsoft.com/office/drawing/2014/main" id="{1FFE551A-C174-445B-90F3-91A4016493B7}"/>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21961025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koloms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1" name="Text Placeholder 12">
            <a:extLst>
              <a:ext uri="{FF2B5EF4-FFF2-40B4-BE49-F238E27FC236}">
                <a16:creationId xmlns:a16="http://schemas.microsoft.com/office/drawing/2014/main" id="{BF03EF43-1CE9-43B9-9D99-256AC413D31E}"/>
              </a:ext>
            </a:extLst>
          </p:cNvPr>
          <p:cNvSpPr>
            <a:spLocks noGrp="1"/>
          </p:cNvSpPr>
          <p:nvPr>
            <p:ph type="body" sz="quarter" idx="10" hasCustomPrompt="1"/>
          </p:nvPr>
        </p:nvSpPr>
        <p:spPr>
          <a:xfrm>
            <a:off x="464344"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a:p>
            <a:pPr lvl="0"/>
            <a:endParaRPr lang="en-US" noProof="0"/>
          </a:p>
        </p:txBody>
      </p:sp>
      <p:sp>
        <p:nvSpPr>
          <p:cNvPr id="15" name="Text Placeholder 12">
            <a:extLst>
              <a:ext uri="{FF2B5EF4-FFF2-40B4-BE49-F238E27FC236}">
                <a16:creationId xmlns:a16="http://schemas.microsoft.com/office/drawing/2014/main" id="{79C41B6F-A534-4BD9-9984-FECBB4CC7474}"/>
              </a:ext>
            </a:extLst>
          </p:cNvPr>
          <p:cNvSpPr>
            <a:spLocks noGrp="1"/>
          </p:cNvSpPr>
          <p:nvPr>
            <p:ph type="body" sz="quarter" idx="11" hasCustomPrompt="1"/>
          </p:nvPr>
        </p:nvSpPr>
        <p:spPr>
          <a:xfrm>
            <a:off x="4698207"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5" name="Slide Number Placeholder 4">
            <a:extLst>
              <a:ext uri="{FF2B5EF4-FFF2-40B4-BE49-F238E27FC236}">
                <a16:creationId xmlns:a16="http://schemas.microsoft.com/office/drawing/2014/main" id="{2A484065-0AA2-4FEF-9C7E-2E004F6820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3" name="Group 12">
            <a:extLst>
              <a:ext uri="{FF2B5EF4-FFF2-40B4-BE49-F238E27FC236}">
                <a16:creationId xmlns:a16="http://schemas.microsoft.com/office/drawing/2014/main" id="{234842FA-08EA-4288-BC18-B6983BE5D327}"/>
              </a:ext>
            </a:extLst>
          </p:cNvPr>
          <p:cNvGrpSpPr/>
          <p:nvPr/>
        </p:nvGrpSpPr>
        <p:grpSpPr>
          <a:xfrm>
            <a:off x="-1847850" y="0"/>
            <a:ext cx="1746913" cy="2488140"/>
            <a:chOff x="-2463800" y="0"/>
            <a:chExt cx="2329217" cy="3317520"/>
          </a:xfrm>
        </p:grpSpPr>
        <p:sp>
          <p:nvSpPr>
            <p:cNvPr id="14" name="Rectangle 106">
              <a:extLst>
                <a:ext uri="{FF2B5EF4-FFF2-40B4-BE49-F238E27FC236}">
                  <a16:creationId xmlns:a16="http://schemas.microsoft.com/office/drawing/2014/main" id="{A875B65C-4493-479C-AFCA-8FF3E53B7F4E}"/>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6" name="Group 15">
              <a:extLst>
                <a:ext uri="{FF2B5EF4-FFF2-40B4-BE49-F238E27FC236}">
                  <a16:creationId xmlns:a16="http://schemas.microsoft.com/office/drawing/2014/main" id="{9CFA26A1-2651-4809-8E15-003AD44F21AF}"/>
                </a:ext>
              </a:extLst>
            </p:cNvPr>
            <p:cNvGrpSpPr/>
            <p:nvPr/>
          </p:nvGrpSpPr>
          <p:grpSpPr>
            <a:xfrm>
              <a:off x="-2318863" y="1175951"/>
              <a:ext cx="1847751" cy="535742"/>
              <a:chOff x="-2108199" y="2679700"/>
              <a:chExt cx="2091530" cy="606424"/>
            </a:xfrm>
          </p:grpSpPr>
          <p:grpSp>
            <p:nvGrpSpPr>
              <p:cNvPr id="17" name="Group 16">
                <a:extLst>
                  <a:ext uri="{FF2B5EF4-FFF2-40B4-BE49-F238E27FC236}">
                    <a16:creationId xmlns:a16="http://schemas.microsoft.com/office/drawing/2014/main" id="{325EE056-5179-474F-BDC2-6E1D060B5E9A}"/>
                  </a:ext>
                </a:extLst>
              </p:cNvPr>
              <p:cNvGrpSpPr/>
              <p:nvPr/>
            </p:nvGrpSpPr>
            <p:grpSpPr>
              <a:xfrm>
                <a:off x="-2108199" y="2679700"/>
                <a:ext cx="2091530" cy="606424"/>
                <a:chOff x="-2108199" y="2679700"/>
                <a:chExt cx="2091530" cy="606424"/>
              </a:xfrm>
            </p:grpSpPr>
            <p:pic>
              <p:nvPicPr>
                <p:cNvPr id="19" name="Picture 18">
                  <a:extLst>
                    <a:ext uri="{FF2B5EF4-FFF2-40B4-BE49-F238E27FC236}">
                      <a16:creationId xmlns:a16="http://schemas.microsoft.com/office/drawing/2014/main" id="{0953D44B-3A4F-485F-ABA4-033EE1B12622}"/>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0" name="Rectangle 21">
                  <a:extLst>
                    <a:ext uri="{FF2B5EF4-FFF2-40B4-BE49-F238E27FC236}">
                      <a16:creationId xmlns:a16="http://schemas.microsoft.com/office/drawing/2014/main" id="{4E96C385-1483-41FF-9B03-88B61FA3FB17}"/>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18" name="Graphic 19" descr="Close with solid fill">
                <a:extLst>
                  <a:ext uri="{FF2B5EF4-FFF2-40B4-BE49-F238E27FC236}">
                    <a16:creationId xmlns:a16="http://schemas.microsoft.com/office/drawing/2014/main" id="{C47C3395-066E-4045-A4F4-4DFE78F5BBCE}"/>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34200203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houd met blauw tekstk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464344" y="1107281"/>
            <a:ext cx="3998119" cy="2986088"/>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a:p>
            <a:pPr lvl="0"/>
            <a:endParaRPr lang="en-US" noProof="0"/>
          </a:p>
        </p:txBody>
      </p:sp>
      <p:sp>
        <p:nvSpPr>
          <p:cNvPr id="12" name="Text Placeholder 12">
            <a:extLst>
              <a:ext uri="{FF2B5EF4-FFF2-40B4-BE49-F238E27FC236}">
                <a16:creationId xmlns:a16="http://schemas.microsoft.com/office/drawing/2014/main" id="{1576DDBD-8C74-4D66-A41E-01436CB28752}"/>
              </a:ext>
            </a:extLst>
          </p:cNvPr>
          <p:cNvSpPr>
            <a:spLocks noGrp="1"/>
          </p:cNvSpPr>
          <p:nvPr>
            <p:ph type="body" sz="quarter" idx="12" hasCustomPrompt="1"/>
          </p:nvPr>
        </p:nvSpPr>
        <p:spPr>
          <a:xfrm>
            <a:off x="4681538" y="1107282"/>
            <a:ext cx="3998119" cy="2986087"/>
          </a:xfrm>
          <a:blipFill>
            <a:blip r:embed="rId2"/>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8AC7641A-38B1-4899-903F-F3E44E2A41DE}"/>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5" name="Group 14">
            <a:extLst>
              <a:ext uri="{FF2B5EF4-FFF2-40B4-BE49-F238E27FC236}">
                <a16:creationId xmlns:a16="http://schemas.microsoft.com/office/drawing/2014/main" id="{C35711A8-79CB-4879-854E-0AA09840DC42}"/>
              </a:ext>
            </a:extLst>
          </p:cNvPr>
          <p:cNvGrpSpPr/>
          <p:nvPr/>
        </p:nvGrpSpPr>
        <p:grpSpPr>
          <a:xfrm>
            <a:off x="-1847850" y="0"/>
            <a:ext cx="1746913" cy="2488140"/>
            <a:chOff x="-2463800" y="0"/>
            <a:chExt cx="2329217" cy="3317520"/>
          </a:xfrm>
        </p:grpSpPr>
        <p:sp>
          <p:nvSpPr>
            <p:cNvPr id="16" name="Rectangle 106">
              <a:extLst>
                <a:ext uri="{FF2B5EF4-FFF2-40B4-BE49-F238E27FC236}">
                  <a16:creationId xmlns:a16="http://schemas.microsoft.com/office/drawing/2014/main" id="{6E4872CE-7110-4430-B855-CB1E268D8C89}"/>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7" name="Group 16">
              <a:extLst>
                <a:ext uri="{FF2B5EF4-FFF2-40B4-BE49-F238E27FC236}">
                  <a16:creationId xmlns:a16="http://schemas.microsoft.com/office/drawing/2014/main" id="{94E76956-055C-45F1-8D44-17734EA57E15}"/>
                </a:ext>
              </a:extLst>
            </p:cNvPr>
            <p:cNvGrpSpPr/>
            <p:nvPr/>
          </p:nvGrpSpPr>
          <p:grpSpPr>
            <a:xfrm>
              <a:off x="-2318863" y="1175951"/>
              <a:ext cx="1847751" cy="535742"/>
              <a:chOff x="-2108199" y="2679700"/>
              <a:chExt cx="2091530" cy="606424"/>
            </a:xfrm>
          </p:grpSpPr>
          <p:grpSp>
            <p:nvGrpSpPr>
              <p:cNvPr id="18" name="Group 17">
                <a:extLst>
                  <a:ext uri="{FF2B5EF4-FFF2-40B4-BE49-F238E27FC236}">
                    <a16:creationId xmlns:a16="http://schemas.microsoft.com/office/drawing/2014/main" id="{4E0504EA-EA22-475B-867B-14F749286627}"/>
                  </a:ext>
                </a:extLst>
              </p:cNvPr>
              <p:cNvGrpSpPr/>
              <p:nvPr/>
            </p:nvGrpSpPr>
            <p:grpSpPr>
              <a:xfrm>
                <a:off x="-2108199" y="2679700"/>
                <a:ext cx="2091530" cy="606424"/>
                <a:chOff x="-2108199" y="2679700"/>
                <a:chExt cx="2091530" cy="606424"/>
              </a:xfrm>
            </p:grpSpPr>
            <p:pic>
              <p:nvPicPr>
                <p:cNvPr id="20" name="Picture 19">
                  <a:extLst>
                    <a:ext uri="{FF2B5EF4-FFF2-40B4-BE49-F238E27FC236}">
                      <a16:creationId xmlns:a16="http://schemas.microsoft.com/office/drawing/2014/main" id="{75625AC1-4998-4290-8AFA-1AFBEDE5E6FD}"/>
                    </a:ext>
                  </a:extLst>
                </p:cNvPr>
                <p:cNvPicPr>
                  <a:picLocks noChangeAspect="1"/>
                </p:cNvPicPr>
                <p:nvPr/>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1" name="Rectangle 21">
                  <a:extLst>
                    <a:ext uri="{FF2B5EF4-FFF2-40B4-BE49-F238E27FC236}">
                      <a16:creationId xmlns:a16="http://schemas.microsoft.com/office/drawing/2014/main" id="{5A06FD14-EF8B-410A-A2CD-A23E3D21B308}"/>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19" name="Graphic 19" descr="Close with solid fill">
                <a:extLst>
                  <a:ext uri="{FF2B5EF4-FFF2-40B4-BE49-F238E27FC236}">
                    <a16:creationId xmlns:a16="http://schemas.microsoft.com/office/drawing/2014/main" id="{46B7F34A-2AFA-442C-8203-B5D752407DE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
        <p:nvSpPr>
          <p:cNvPr id="22" name="Rectangle 106">
            <a:extLst>
              <a:ext uri="{FF2B5EF4-FFF2-40B4-BE49-F238E27FC236}">
                <a16:creationId xmlns:a16="http://schemas.microsoft.com/office/drawing/2014/main" id="{79E80E37-53EB-4C13-9A15-8501F0070CAA}"/>
              </a:ext>
            </a:extLst>
          </p:cNvPr>
          <p:cNvSpPr>
            <a:spLocks noChangeArrowheads="1"/>
          </p:cNvSpPr>
          <p:nvPr/>
        </p:nvSpPr>
        <p:spPr bwMode="gray">
          <a:xfrm>
            <a:off x="9244938" y="1"/>
            <a:ext cx="1746913" cy="879649"/>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Make a text box bigger/smaller</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41232170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houd met groen tekstk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464344" y="1107281"/>
            <a:ext cx="3998119" cy="2986088"/>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8" name="Text Placeholder 12">
            <a:extLst>
              <a:ext uri="{FF2B5EF4-FFF2-40B4-BE49-F238E27FC236}">
                <a16:creationId xmlns:a16="http://schemas.microsoft.com/office/drawing/2014/main" id="{25A166B4-18F6-436E-8167-1C56D0FFDF1B}"/>
              </a:ext>
            </a:extLst>
          </p:cNvPr>
          <p:cNvSpPr>
            <a:spLocks noGrp="1"/>
          </p:cNvSpPr>
          <p:nvPr>
            <p:ph type="body" sz="quarter" idx="12" hasCustomPrompt="1"/>
          </p:nvPr>
        </p:nvSpPr>
        <p:spPr>
          <a:xfrm>
            <a:off x="4681538" y="1107282"/>
            <a:ext cx="3998119" cy="2986087"/>
          </a:xfrm>
          <a:blipFill>
            <a:blip r:embed="rId2"/>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51091E67-127E-4273-8BDF-C6209C5147FA}"/>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4" name="Group 13">
            <a:extLst>
              <a:ext uri="{FF2B5EF4-FFF2-40B4-BE49-F238E27FC236}">
                <a16:creationId xmlns:a16="http://schemas.microsoft.com/office/drawing/2014/main" id="{9DA0E0F7-D499-4B94-8F9A-7BFC1D63DAEC}"/>
              </a:ext>
            </a:extLst>
          </p:cNvPr>
          <p:cNvGrpSpPr/>
          <p:nvPr/>
        </p:nvGrpSpPr>
        <p:grpSpPr>
          <a:xfrm>
            <a:off x="-1847850" y="0"/>
            <a:ext cx="1746913" cy="2488140"/>
            <a:chOff x="-2463800" y="0"/>
            <a:chExt cx="2329217" cy="3317520"/>
          </a:xfrm>
        </p:grpSpPr>
        <p:sp>
          <p:nvSpPr>
            <p:cNvPr id="16" name="Rectangle 106">
              <a:extLst>
                <a:ext uri="{FF2B5EF4-FFF2-40B4-BE49-F238E27FC236}">
                  <a16:creationId xmlns:a16="http://schemas.microsoft.com/office/drawing/2014/main" id="{321236EF-975A-46C4-AA12-0C44C29F6BDD}"/>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7" name="Group 16">
              <a:extLst>
                <a:ext uri="{FF2B5EF4-FFF2-40B4-BE49-F238E27FC236}">
                  <a16:creationId xmlns:a16="http://schemas.microsoft.com/office/drawing/2014/main" id="{D08C2BFE-75F3-46C4-9D9C-DCB6D2614473}"/>
                </a:ext>
              </a:extLst>
            </p:cNvPr>
            <p:cNvGrpSpPr/>
            <p:nvPr/>
          </p:nvGrpSpPr>
          <p:grpSpPr>
            <a:xfrm>
              <a:off x="-2318863" y="1175951"/>
              <a:ext cx="1847751" cy="535742"/>
              <a:chOff x="-2108199" y="2679700"/>
              <a:chExt cx="2091530" cy="606424"/>
            </a:xfrm>
          </p:grpSpPr>
          <p:grpSp>
            <p:nvGrpSpPr>
              <p:cNvPr id="19" name="Group 18">
                <a:extLst>
                  <a:ext uri="{FF2B5EF4-FFF2-40B4-BE49-F238E27FC236}">
                    <a16:creationId xmlns:a16="http://schemas.microsoft.com/office/drawing/2014/main" id="{5D79F3AC-D1E4-4A0C-9A36-E9E38C4D0E29}"/>
                  </a:ext>
                </a:extLst>
              </p:cNvPr>
              <p:cNvGrpSpPr/>
              <p:nvPr/>
            </p:nvGrpSpPr>
            <p:grpSpPr>
              <a:xfrm>
                <a:off x="-2108199" y="2679700"/>
                <a:ext cx="2091530" cy="606424"/>
                <a:chOff x="-2108199" y="2679700"/>
                <a:chExt cx="2091530" cy="606424"/>
              </a:xfrm>
            </p:grpSpPr>
            <p:pic>
              <p:nvPicPr>
                <p:cNvPr id="21" name="Picture 20">
                  <a:extLst>
                    <a:ext uri="{FF2B5EF4-FFF2-40B4-BE49-F238E27FC236}">
                      <a16:creationId xmlns:a16="http://schemas.microsoft.com/office/drawing/2014/main" id="{92687021-FB6E-4AC2-B72A-9565FCE35699}"/>
                    </a:ext>
                  </a:extLst>
                </p:cNvPr>
                <p:cNvPicPr>
                  <a:picLocks noChangeAspect="1"/>
                </p:cNvPicPr>
                <p:nvPr/>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2" name="Rectangle 21">
                  <a:extLst>
                    <a:ext uri="{FF2B5EF4-FFF2-40B4-BE49-F238E27FC236}">
                      <a16:creationId xmlns:a16="http://schemas.microsoft.com/office/drawing/2014/main" id="{A1C1C8F5-1060-43BB-B2C7-D4506626F7D5}"/>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0" name="Graphic 19" descr="Close with solid fill">
                <a:extLst>
                  <a:ext uri="{FF2B5EF4-FFF2-40B4-BE49-F238E27FC236}">
                    <a16:creationId xmlns:a16="http://schemas.microsoft.com/office/drawing/2014/main" id="{334D284C-C75B-4F69-874D-D038C962483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
        <p:nvSpPr>
          <p:cNvPr id="30" name="Rectangle 106">
            <a:extLst>
              <a:ext uri="{FF2B5EF4-FFF2-40B4-BE49-F238E27FC236}">
                <a16:creationId xmlns:a16="http://schemas.microsoft.com/office/drawing/2014/main" id="{A5838C33-6DBA-4D17-87A7-6B0E43B8A9C4}"/>
              </a:ext>
            </a:extLst>
          </p:cNvPr>
          <p:cNvSpPr>
            <a:spLocks noChangeArrowheads="1"/>
          </p:cNvSpPr>
          <p:nvPr/>
        </p:nvSpPr>
        <p:spPr bwMode="gray">
          <a:xfrm>
            <a:off x="9244938" y="1"/>
            <a:ext cx="1746913" cy="879649"/>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Make a text box bigger/smaller</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10013853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uw tekstkader 2-kolo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5" name="Text Placeholder 12">
            <a:extLst>
              <a:ext uri="{FF2B5EF4-FFF2-40B4-BE49-F238E27FC236}">
                <a16:creationId xmlns:a16="http://schemas.microsoft.com/office/drawing/2014/main" id="{A52874E6-6635-479D-9523-22F094A3E5C5}"/>
              </a:ext>
            </a:extLst>
          </p:cNvPr>
          <p:cNvSpPr>
            <a:spLocks noGrp="1"/>
          </p:cNvSpPr>
          <p:nvPr>
            <p:ph type="body" sz="quarter" idx="10" hasCustomPrompt="1"/>
          </p:nvPr>
        </p:nvSpPr>
        <p:spPr>
          <a:xfrm>
            <a:off x="464344" y="1107282"/>
            <a:ext cx="3998119" cy="2986087"/>
          </a:xfrm>
          <a:blipFill>
            <a:blip r:embed="rId2"/>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16" name="Text Placeholder 12">
            <a:extLst>
              <a:ext uri="{FF2B5EF4-FFF2-40B4-BE49-F238E27FC236}">
                <a16:creationId xmlns:a16="http://schemas.microsoft.com/office/drawing/2014/main" id="{98A39B0A-3AD7-41A8-8CF5-32BCF6B2DC92}"/>
              </a:ext>
            </a:extLst>
          </p:cNvPr>
          <p:cNvSpPr>
            <a:spLocks noGrp="1"/>
          </p:cNvSpPr>
          <p:nvPr>
            <p:ph type="body" sz="quarter" idx="12" hasCustomPrompt="1"/>
          </p:nvPr>
        </p:nvSpPr>
        <p:spPr>
          <a:xfrm>
            <a:off x="4681538" y="1107282"/>
            <a:ext cx="3998119" cy="2986087"/>
          </a:xfrm>
          <a:blipFill>
            <a:blip r:embed="rId2"/>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6DB80AE6-D131-488D-86D5-21F4C600ADB7}"/>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4" name="Group 13">
            <a:extLst>
              <a:ext uri="{FF2B5EF4-FFF2-40B4-BE49-F238E27FC236}">
                <a16:creationId xmlns:a16="http://schemas.microsoft.com/office/drawing/2014/main" id="{37BA8172-61DC-411F-85FE-868FEA63BF42}"/>
              </a:ext>
            </a:extLst>
          </p:cNvPr>
          <p:cNvGrpSpPr/>
          <p:nvPr/>
        </p:nvGrpSpPr>
        <p:grpSpPr>
          <a:xfrm>
            <a:off x="-1847850" y="0"/>
            <a:ext cx="1746913" cy="2488140"/>
            <a:chOff x="-2463800" y="0"/>
            <a:chExt cx="2329217" cy="3317520"/>
          </a:xfrm>
        </p:grpSpPr>
        <p:sp>
          <p:nvSpPr>
            <p:cNvPr id="18" name="Rectangle 106">
              <a:extLst>
                <a:ext uri="{FF2B5EF4-FFF2-40B4-BE49-F238E27FC236}">
                  <a16:creationId xmlns:a16="http://schemas.microsoft.com/office/drawing/2014/main" id="{6FFC2F26-AD54-4456-9FEE-E220D436C514}"/>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9" name="Group 18">
              <a:extLst>
                <a:ext uri="{FF2B5EF4-FFF2-40B4-BE49-F238E27FC236}">
                  <a16:creationId xmlns:a16="http://schemas.microsoft.com/office/drawing/2014/main" id="{2E01FE30-5497-427C-A11C-65347BE3A52D}"/>
                </a:ext>
              </a:extLst>
            </p:cNvPr>
            <p:cNvGrpSpPr/>
            <p:nvPr/>
          </p:nvGrpSpPr>
          <p:grpSpPr>
            <a:xfrm>
              <a:off x="-2318863" y="1175951"/>
              <a:ext cx="1847751" cy="535742"/>
              <a:chOff x="-2108199" y="2679700"/>
              <a:chExt cx="2091530" cy="606424"/>
            </a:xfrm>
          </p:grpSpPr>
          <p:grpSp>
            <p:nvGrpSpPr>
              <p:cNvPr id="20" name="Group 19">
                <a:extLst>
                  <a:ext uri="{FF2B5EF4-FFF2-40B4-BE49-F238E27FC236}">
                    <a16:creationId xmlns:a16="http://schemas.microsoft.com/office/drawing/2014/main" id="{3F41AE0C-1492-4855-97D1-230D84906DBF}"/>
                  </a:ext>
                </a:extLst>
              </p:cNvPr>
              <p:cNvGrpSpPr/>
              <p:nvPr/>
            </p:nvGrpSpPr>
            <p:grpSpPr>
              <a:xfrm>
                <a:off x="-2108199" y="2679700"/>
                <a:ext cx="2091530" cy="606424"/>
                <a:chOff x="-2108199" y="2679700"/>
                <a:chExt cx="2091530" cy="606424"/>
              </a:xfrm>
            </p:grpSpPr>
            <p:pic>
              <p:nvPicPr>
                <p:cNvPr id="22" name="Picture 21">
                  <a:extLst>
                    <a:ext uri="{FF2B5EF4-FFF2-40B4-BE49-F238E27FC236}">
                      <a16:creationId xmlns:a16="http://schemas.microsoft.com/office/drawing/2014/main" id="{980B9078-A446-4D76-BE33-93E0DF4A70F3}"/>
                    </a:ext>
                  </a:extLst>
                </p:cNvPr>
                <p:cNvPicPr>
                  <a:picLocks noChangeAspect="1"/>
                </p:cNvPicPr>
                <p:nvPr/>
              </p:nvPicPr>
              <p:blipFill rotWithShape="1">
                <a:blip r:embed="rId3"/>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30" name="Rectangle 21">
                  <a:extLst>
                    <a:ext uri="{FF2B5EF4-FFF2-40B4-BE49-F238E27FC236}">
                      <a16:creationId xmlns:a16="http://schemas.microsoft.com/office/drawing/2014/main" id="{CD0F585F-31F4-4CC0-A5D0-7C5B8E4D4F27}"/>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1" name="Graphic 19" descr="Close with solid fill">
                <a:extLst>
                  <a:ext uri="{FF2B5EF4-FFF2-40B4-BE49-F238E27FC236}">
                    <a16:creationId xmlns:a16="http://schemas.microsoft.com/office/drawing/2014/main" id="{259B2288-5A1C-4172-BB6A-A5573DA97D25}"/>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
        <p:nvSpPr>
          <p:cNvPr id="31" name="Rectangle 106">
            <a:extLst>
              <a:ext uri="{FF2B5EF4-FFF2-40B4-BE49-F238E27FC236}">
                <a16:creationId xmlns:a16="http://schemas.microsoft.com/office/drawing/2014/main" id="{EB6D45FF-7D5D-4DC1-BDC9-F716D2575078}"/>
              </a:ext>
            </a:extLst>
          </p:cNvPr>
          <p:cNvSpPr>
            <a:spLocks noChangeArrowheads="1"/>
          </p:cNvSpPr>
          <p:nvPr/>
        </p:nvSpPr>
        <p:spPr bwMode="gray">
          <a:xfrm>
            <a:off x="9244938" y="1"/>
            <a:ext cx="1746913" cy="879649"/>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Make a text box bigger/smaller</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29296329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uw/groen tekstkader 2-kolo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3" name="Text Placeholder 12">
            <a:extLst>
              <a:ext uri="{FF2B5EF4-FFF2-40B4-BE49-F238E27FC236}">
                <a16:creationId xmlns:a16="http://schemas.microsoft.com/office/drawing/2014/main" id="{B886690E-8997-48D4-A839-FDFABFF3AD38}"/>
              </a:ext>
            </a:extLst>
          </p:cNvPr>
          <p:cNvSpPr>
            <a:spLocks noGrp="1"/>
          </p:cNvSpPr>
          <p:nvPr>
            <p:ph type="body" sz="quarter" idx="10" hasCustomPrompt="1"/>
          </p:nvPr>
        </p:nvSpPr>
        <p:spPr>
          <a:xfrm>
            <a:off x="464344" y="1107282"/>
            <a:ext cx="3998119" cy="2986087"/>
          </a:xfrm>
          <a:blipFill>
            <a:blip r:embed="rId2"/>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15" name="Text Placeholder 12">
            <a:extLst>
              <a:ext uri="{FF2B5EF4-FFF2-40B4-BE49-F238E27FC236}">
                <a16:creationId xmlns:a16="http://schemas.microsoft.com/office/drawing/2014/main" id="{9C245039-906D-4B6D-8C16-99BBD8667B65}"/>
              </a:ext>
            </a:extLst>
          </p:cNvPr>
          <p:cNvSpPr>
            <a:spLocks noGrp="1"/>
          </p:cNvSpPr>
          <p:nvPr>
            <p:ph type="body" sz="quarter" idx="12" hasCustomPrompt="1"/>
          </p:nvPr>
        </p:nvSpPr>
        <p:spPr>
          <a:xfrm>
            <a:off x="4681538" y="1107282"/>
            <a:ext cx="3998119" cy="2986087"/>
          </a:xfrm>
          <a:blipFill>
            <a:blip r:embed="rId3"/>
            <a:stretch>
              <a:fillRect/>
            </a:stretch>
          </a:blipFill>
        </p:spPr>
        <p:txBody>
          <a:bodyPr lIns="180000" tIns="180000" rIns="180000" bIns="180000">
            <a:noAutofit/>
          </a:bodyPr>
          <a:lstStyle>
            <a:lvl1pPr>
              <a:lnSpc>
                <a:spcPct val="90000"/>
              </a:lnSpc>
              <a:spcBef>
                <a:spcPts val="0"/>
              </a:spcBef>
              <a:spcAft>
                <a:spcPts val="0"/>
              </a:spcAft>
              <a:defRPr sz="1350" b="1">
                <a:solidFill>
                  <a:schemeClr val="tx1"/>
                </a:solidFill>
              </a:defRPr>
            </a:lvl1pPr>
            <a:lvl2pPr marL="0" indent="0">
              <a:lnSpc>
                <a:spcPct val="90000"/>
              </a:lnSpc>
              <a:spcBef>
                <a:spcPts val="0"/>
              </a:spcBef>
              <a:spcAft>
                <a:spcPts val="0"/>
              </a:spcAft>
              <a:buNone/>
              <a:defRPr sz="1350">
                <a:solidFill>
                  <a:schemeClr val="tx1"/>
                </a:solidFill>
              </a:defRPr>
            </a:lvl2pPr>
            <a:lvl3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3pPr>
            <a:lvl4pPr marL="270000"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stStyle>
          <a:p>
            <a:pPr lvl="0"/>
            <a:r>
              <a:rPr lang="en-US" noProof="0"/>
              <a:t>Click to add heading</a:t>
            </a:r>
          </a:p>
          <a:p>
            <a:pPr lvl="1"/>
            <a:r>
              <a:rPr lang="en-US" noProof="0"/>
              <a:t>Body text</a:t>
            </a:r>
          </a:p>
          <a:p>
            <a:pPr lvl="2"/>
            <a:r>
              <a:rPr lang="en-US" noProof="0"/>
              <a:t>Bullet level 1</a:t>
            </a:r>
          </a:p>
          <a:p>
            <a:pPr lvl="3"/>
            <a:r>
              <a:rPr lang="en-US" noProof="0"/>
              <a:t>Bullet level 2</a:t>
            </a:r>
          </a:p>
          <a:p>
            <a:pPr lvl="4"/>
            <a:r>
              <a:rPr lang="en-US" noProof="0"/>
              <a:t>Bullet level 3</a:t>
            </a:r>
          </a:p>
          <a:p>
            <a:pPr lvl="5"/>
            <a:r>
              <a:rPr lang="en-US" noProof="0"/>
              <a:t>Bullet level 4</a:t>
            </a:r>
          </a:p>
          <a:p>
            <a:pPr lvl="6"/>
            <a:r>
              <a:rPr lang="en-US" noProof="0"/>
              <a:t>Bullet level 5</a:t>
            </a:r>
          </a:p>
          <a:p>
            <a:pPr lvl="7"/>
            <a:r>
              <a:rPr lang="en-US" noProof="0"/>
              <a:t>Bullet level 6</a:t>
            </a:r>
          </a:p>
          <a:p>
            <a:pPr lvl="7"/>
            <a:endParaRPr lang="en-US" noProof="0"/>
          </a:p>
        </p:txBody>
      </p:sp>
      <p:sp>
        <p:nvSpPr>
          <p:cNvPr id="3" name="Slide Number Placeholder 2">
            <a:extLst>
              <a:ext uri="{FF2B5EF4-FFF2-40B4-BE49-F238E27FC236}">
                <a16:creationId xmlns:a16="http://schemas.microsoft.com/office/drawing/2014/main" id="{2B339B6A-5A6B-41DB-B7A9-B9400C3E5F80}"/>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6" name="Group 15">
            <a:extLst>
              <a:ext uri="{FF2B5EF4-FFF2-40B4-BE49-F238E27FC236}">
                <a16:creationId xmlns:a16="http://schemas.microsoft.com/office/drawing/2014/main" id="{FE5988FE-55D4-46B4-B7AA-5AA67993F1EF}"/>
              </a:ext>
            </a:extLst>
          </p:cNvPr>
          <p:cNvGrpSpPr/>
          <p:nvPr/>
        </p:nvGrpSpPr>
        <p:grpSpPr>
          <a:xfrm>
            <a:off x="-1847850" y="0"/>
            <a:ext cx="1746913" cy="2488140"/>
            <a:chOff x="-2463800" y="0"/>
            <a:chExt cx="2329217" cy="3317520"/>
          </a:xfrm>
        </p:grpSpPr>
        <p:sp>
          <p:nvSpPr>
            <p:cNvPr id="17" name="Rectangle 106">
              <a:extLst>
                <a:ext uri="{FF2B5EF4-FFF2-40B4-BE49-F238E27FC236}">
                  <a16:creationId xmlns:a16="http://schemas.microsoft.com/office/drawing/2014/main" id="{C77544DF-33D8-4477-B6CF-365D5652ED15}"/>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8" name="Group 17">
              <a:extLst>
                <a:ext uri="{FF2B5EF4-FFF2-40B4-BE49-F238E27FC236}">
                  <a16:creationId xmlns:a16="http://schemas.microsoft.com/office/drawing/2014/main" id="{2AC21E39-1771-45AA-AEF9-15185BCBB75D}"/>
                </a:ext>
              </a:extLst>
            </p:cNvPr>
            <p:cNvGrpSpPr/>
            <p:nvPr/>
          </p:nvGrpSpPr>
          <p:grpSpPr>
            <a:xfrm>
              <a:off x="-2318863" y="1175951"/>
              <a:ext cx="1847751" cy="535742"/>
              <a:chOff x="-2108199" y="2679700"/>
              <a:chExt cx="2091530" cy="606424"/>
            </a:xfrm>
          </p:grpSpPr>
          <p:grpSp>
            <p:nvGrpSpPr>
              <p:cNvPr id="19" name="Group 18">
                <a:extLst>
                  <a:ext uri="{FF2B5EF4-FFF2-40B4-BE49-F238E27FC236}">
                    <a16:creationId xmlns:a16="http://schemas.microsoft.com/office/drawing/2014/main" id="{FEA24E63-4136-4629-99EC-AD511F7A8086}"/>
                  </a:ext>
                </a:extLst>
              </p:cNvPr>
              <p:cNvGrpSpPr/>
              <p:nvPr/>
            </p:nvGrpSpPr>
            <p:grpSpPr>
              <a:xfrm>
                <a:off x="-2108199" y="2679700"/>
                <a:ext cx="2091530" cy="606424"/>
                <a:chOff x="-2108199" y="2679700"/>
                <a:chExt cx="2091530" cy="606424"/>
              </a:xfrm>
            </p:grpSpPr>
            <p:pic>
              <p:nvPicPr>
                <p:cNvPr id="21" name="Picture 20">
                  <a:extLst>
                    <a:ext uri="{FF2B5EF4-FFF2-40B4-BE49-F238E27FC236}">
                      <a16:creationId xmlns:a16="http://schemas.microsoft.com/office/drawing/2014/main" id="{613342C9-8ED3-4EEA-8A82-505839FD4DF6}"/>
                    </a:ext>
                  </a:extLst>
                </p:cNvPr>
                <p:cNvPicPr>
                  <a:picLocks noChangeAspect="1"/>
                </p:cNvPicPr>
                <p:nvPr/>
              </p:nvPicPr>
              <p:blipFill rotWithShape="1">
                <a:blip r:embed="rId4"/>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2" name="Rectangle 21">
                  <a:extLst>
                    <a:ext uri="{FF2B5EF4-FFF2-40B4-BE49-F238E27FC236}">
                      <a16:creationId xmlns:a16="http://schemas.microsoft.com/office/drawing/2014/main" id="{A5CCECA4-DC4C-482A-A035-0893F55E2AE0}"/>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0" name="Graphic 19" descr="Close with solid fill">
                <a:extLst>
                  <a:ext uri="{FF2B5EF4-FFF2-40B4-BE49-F238E27FC236}">
                    <a16:creationId xmlns:a16="http://schemas.microsoft.com/office/drawing/2014/main" id="{2881FE8B-D94B-4834-B5BE-8BCC5C3C5BB0}"/>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
        <p:nvSpPr>
          <p:cNvPr id="30" name="Rectangle 106">
            <a:extLst>
              <a:ext uri="{FF2B5EF4-FFF2-40B4-BE49-F238E27FC236}">
                <a16:creationId xmlns:a16="http://schemas.microsoft.com/office/drawing/2014/main" id="{CC89FBE3-20DB-496D-BFD6-AC5A8CF1EBB8}"/>
              </a:ext>
            </a:extLst>
          </p:cNvPr>
          <p:cNvSpPr>
            <a:spLocks noChangeArrowheads="1"/>
          </p:cNvSpPr>
          <p:nvPr/>
        </p:nvSpPr>
        <p:spPr bwMode="gray">
          <a:xfrm>
            <a:off x="9244938" y="1"/>
            <a:ext cx="1746913" cy="879649"/>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Make a text box bigger/smaller</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By pulling the circles/blocks around the text area you can make the text area larger and/or smaller. </a:t>
            </a:r>
          </a:p>
        </p:txBody>
      </p:sp>
    </p:spTree>
    <p:extLst>
      <p:ext uri="{BB962C8B-B14F-4D97-AF65-F5344CB8AC3E}">
        <p14:creationId xmlns:p14="http://schemas.microsoft.com/office/powerpoint/2010/main" val="2756447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houd met afbeelding klei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0F8960A-8517-423E-9815-4FF5C91B160F}"/>
              </a:ext>
            </a:extLst>
          </p:cNvPr>
          <p:cNvSpPr>
            <a:spLocks noGrp="1"/>
          </p:cNvSpPr>
          <p:nvPr>
            <p:ph type="pic" sz="quarter" idx="12" hasCustomPrompt="1"/>
          </p:nvPr>
        </p:nvSpPr>
        <p:spPr>
          <a:xfrm>
            <a:off x="4685110" y="1143000"/>
            <a:ext cx="4007933" cy="2986864"/>
          </a:xfrm>
          <a:custGeom>
            <a:avLst/>
            <a:gdLst>
              <a:gd name="connsiteX0" fmla="*/ 0 w 5343910"/>
              <a:gd name="connsiteY0" fmla="*/ 0 h 3982485"/>
              <a:gd name="connsiteX1" fmla="*/ 4936755 w 5343910"/>
              <a:gd name="connsiteY1" fmla="*/ 0 h 3982485"/>
              <a:gd name="connsiteX2" fmla="*/ 5343910 w 5343910"/>
              <a:gd name="connsiteY2" fmla="*/ 407155 h 3982485"/>
              <a:gd name="connsiteX3" fmla="*/ 5343910 w 5343910"/>
              <a:gd name="connsiteY3" fmla="*/ 3982485 h 3982485"/>
              <a:gd name="connsiteX4" fmla="*/ 407155 w 5343910"/>
              <a:gd name="connsiteY4" fmla="*/ 3982485 h 3982485"/>
              <a:gd name="connsiteX5" fmla="*/ 0 w 5343910"/>
              <a:gd name="connsiteY5" fmla="*/ 3575330 h 398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3910" h="3982485">
                <a:moveTo>
                  <a:pt x="0" y="0"/>
                </a:moveTo>
                <a:lnTo>
                  <a:pt x="4936755" y="0"/>
                </a:lnTo>
                <a:cubicBezTo>
                  <a:pt x="5161963" y="0"/>
                  <a:pt x="5343910" y="181947"/>
                  <a:pt x="5343910" y="407155"/>
                </a:cubicBezTo>
                <a:lnTo>
                  <a:pt x="5343910" y="3982485"/>
                </a:lnTo>
                <a:lnTo>
                  <a:pt x="407155" y="3982485"/>
                </a:lnTo>
                <a:cubicBezTo>
                  <a:pt x="181947" y="3982485"/>
                  <a:pt x="0" y="3800538"/>
                  <a:pt x="0" y="3575330"/>
                </a:cubicBez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4990012" y="4235598"/>
            <a:ext cx="3706313" cy="154105"/>
          </a:xfrm>
        </p:spPr>
        <p:txBody>
          <a:bodyPr tIns="0">
            <a:noAutofit/>
          </a:bodyPr>
          <a:lstStyle>
            <a:lvl1pPr>
              <a:lnSpc>
                <a:spcPct val="90000"/>
              </a:lnSpc>
              <a:spcBef>
                <a:spcPts val="0"/>
              </a:spcBef>
              <a:spcAft>
                <a:spcPts val="0"/>
              </a:spcAft>
              <a:defRPr sz="1050" b="0">
                <a:solidFill>
                  <a:schemeClr val="tx1"/>
                </a:solidFill>
              </a:defRPr>
            </a:lvl1pPr>
            <a:lvl2pPr>
              <a:lnSpc>
                <a:spcPts val="1425"/>
              </a:lnSpc>
              <a:spcBef>
                <a:spcPts val="0"/>
              </a:spcBef>
              <a:buNone/>
              <a:defRPr sz="1200">
                <a:solidFill>
                  <a:schemeClr val="accent3"/>
                </a:solidFill>
              </a:defRPr>
            </a:lvl2pPr>
            <a:lvl3pPr marL="135731" indent="-135731">
              <a:lnSpc>
                <a:spcPts val="1425"/>
              </a:lnSpc>
              <a:spcBef>
                <a:spcPts val="0"/>
              </a:spcBef>
              <a:buNone/>
              <a:defRPr sz="1200"/>
            </a:lvl3pPr>
            <a:lvl4pPr marL="135731" indent="-135731">
              <a:lnSpc>
                <a:spcPts val="1425"/>
              </a:lnSpc>
              <a:spcBef>
                <a:spcPts val="0"/>
              </a:spcBef>
              <a:defRPr sz="1200"/>
            </a:lvl4pPr>
            <a:lvl5pPr>
              <a:lnSpc>
                <a:spcPts val="1125"/>
              </a:lnSpc>
              <a:defRPr sz="1200"/>
            </a:lvl5pPr>
          </a:lstStyle>
          <a:p>
            <a:pPr lvl="0"/>
            <a:r>
              <a:rPr lang="en-US" noProof="0"/>
              <a:t>Click to add caption</a:t>
            </a:r>
          </a:p>
        </p:txBody>
      </p:sp>
      <p:sp>
        <p:nvSpPr>
          <p:cNvPr id="11" name="Text Placeholder 12">
            <a:extLst>
              <a:ext uri="{FF2B5EF4-FFF2-40B4-BE49-F238E27FC236}">
                <a16:creationId xmlns:a16="http://schemas.microsoft.com/office/drawing/2014/main" id="{A5CB29B6-1391-44E8-A834-AE61F9B636BC}"/>
              </a:ext>
            </a:extLst>
          </p:cNvPr>
          <p:cNvSpPr>
            <a:spLocks noGrp="1"/>
          </p:cNvSpPr>
          <p:nvPr>
            <p:ph type="body" sz="quarter" idx="10" hasCustomPrompt="1"/>
          </p:nvPr>
        </p:nvSpPr>
        <p:spPr>
          <a:xfrm>
            <a:off x="464344"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9D1AEA07-0052-498C-867D-738D44546228}"/>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4" name="Rectangle 106">
            <a:extLst>
              <a:ext uri="{FF2B5EF4-FFF2-40B4-BE49-F238E27FC236}">
                <a16:creationId xmlns:a16="http://schemas.microsoft.com/office/drawing/2014/main" id="{D5712B56-3A5A-4484-9524-2B9C26E3950D}"/>
              </a:ext>
            </a:extLst>
          </p:cNvPr>
          <p:cNvSpPr>
            <a:spLocks noChangeArrowheads="1"/>
          </p:cNvSpPr>
          <p:nvPr/>
        </p:nvSpPr>
        <p:spPr bwMode="gray">
          <a:xfrm>
            <a:off x="-1847850" y="2458321"/>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rgbClr val="004285"/>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rgbClr val="004285"/>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‘Insert’ and the image will be placed</a:t>
            </a:r>
          </a:p>
        </p:txBody>
      </p:sp>
      <p:grpSp>
        <p:nvGrpSpPr>
          <p:cNvPr id="45" name="Group 44">
            <a:extLst>
              <a:ext uri="{FF2B5EF4-FFF2-40B4-BE49-F238E27FC236}">
                <a16:creationId xmlns:a16="http://schemas.microsoft.com/office/drawing/2014/main" id="{E76E6454-606C-41D7-B4C0-DDB235C65174}"/>
              </a:ext>
            </a:extLst>
          </p:cNvPr>
          <p:cNvGrpSpPr/>
          <p:nvPr/>
        </p:nvGrpSpPr>
        <p:grpSpPr>
          <a:xfrm>
            <a:off x="9244938" y="1"/>
            <a:ext cx="1746913" cy="4183379"/>
            <a:chOff x="12326583" y="1"/>
            <a:chExt cx="2329217" cy="5577839"/>
          </a:xfrm>
        </p:grpSpPr>
        <p:sp>
          <p:nvSpPr>
            <p:cNvPr id="46" name="Rectangle 106">
              <a:extLst>
                <a:ext uri="{FF2B5EF4-FFF2-40B4-BE49-F238E27FC236}">
                  <a16:creationId xmlns:a16="http://schemas.microsoft.com/office/drawing/2014/main" id="{2B812685-AE53-4052-A8E5-B53DC1AA2FDA}"/>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CB436C4A-295C-4AA4-B626-D929DF375607}"/>
                </a:ext>
              </a:extLst>
            </p:cNvPr>
            <p:cNvGrpSpPr>
              <a:grpSpLocks noChangeAspect="1"/>
            </p:cNvGrpSpPr>
            <p:nvPr/>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7B09044D-EAF7-47FD-8E25-4FE41C31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85158093-57E9-4747-9102-5184DDC8C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B9225FA9-C9E8-4559-A96E-537F68FA5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3A11FE1B-C3B2-4D39-AF28-130B77B863AE}"/>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C112CDEF-F6B2-444B-B756-5CE3D172BCAC}"/>
                  </a:ext>
                </a:extLst>
              </p:cNvPr>
              <p:cNvCxnSpPr>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A1C79704-D7C3-471A-A653-DA78D463B4F1}"/>
                  </a:ext>
                </a:extLst>
              </p:cNvPr>
              <p:cNvCxnSpPr>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27">
                <a:extLst>
                  <a:ext uri="{FF2B5EF4-FFF2-40B4-BE49-F238E27FC236}">
                    <a16:creationId xmlns:a16="http://schemas.microsoft.com/office/drawing/2014/main" id="{0680BA07-983A-442D-9A79-0B354D8E0B44}"/>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28">
                <a:extLst>
                  <a:ext uri="{FF2B5EF4-FFF2-40B4-BE49-F238E27FC236}">
                    <a16:creationId xmlns:a16="http://schemas.microsoft.com/office/drawing/2014/main" id="{745A59AD-065B-4F37-99BF-1C87FEA7A34E}"/>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48" name="Afbeelding 77">
              <a:extLst>
                <a:ext uri="{FF2B5EF4-FFF2-40B4-BE49-F238E27FC236}">
                  <a16:creationId xmlns:a16="http://schemas.microsoft.com/office/drawing/2014/main" id="{AF8BD0B7-B484-4558-9684-56B0195EA01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5824A9F7-E5E7-4823-B1EF-F1A276929501}"/>
                </a:ext>
              </a:extLst>
            </p:cNvPr>
            <p:cNvGrpSpPr>
              <a:grpSpLocks noChangeAspect="1"/>
            </p:cNvGrpSpPr>
            <p:nvPr/>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22BBCC3D-D34F-4448-9C1E-FFF0F99FAEF3}"/>
                  </a:ext>
                </a:extLst>
              </p:cNvPr>
              <p:cNvPicPr>
                <a:picLocks noChangeAspect="1"/>
              </p:cNvPicPr>
              <p:nvPr/>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E0BE5EA9-2EC0-41E5-94B1-CCD0865E7CD2}"/>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grpSp>
        <p:nvGrpSpPr>
          <p:cNvPr id="67" name="Group 66">
            <a:extLst>
              <a:ext uri="{FF2B5EF4-FFF2-40B4-BE49-F238E27FC236}">
                <a16:creationId xmlns:a16="http://schemas.microsoft.com/office/drawing/2014/main" id="{11063C49-848F-4707-AE96-6BAEAB11EB0D}"/>
              </a:ext>
            </a:extLst>
          </p:cNvPr>
          <p:cNvGrpSpPr/>
          <p:nvPr/>
        </p:nvGrpSpPr>
        <p:grpSpPr>
          <a:xfrm>
            <a:off x="-1847850" y="0"/>
            <a:ext cx="1746913" cy="2488140"/>
            <a:chOff x="-2463800" y="0"/>
            <a:chExt cx="2329217" cy="3317520"/>
          </a:xfrm>
        </p:grpSpPr>
        <p:sp>
          <p:nvSpPr>
            <p:cNvPr id="68" name="Rectangle 106">
              <a:extLst>
                <a:ext uri="{FF2B5EF4-FFF2-40B4-BE49-F238E27FC236}">
                  <a16:creationId xmlns:a16="http://schemas.microsoft.com/office/drawing/2014/main" id="{139C9112-372D-4BF6-B173-4F4940156A62}"/>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69" name="Group 68">
              <a:extLst>
                <a:ext uri="{FF2B5EF4-FFF2-40B4-BE49-F238E27FC236}">
                  <a16:creationId xmlns:a16="http://schemas.microsoft.com/office/drawing/2014/main" id="{5FD67B2B-F547-4E74-B6B2-64F8CDA8FAC1}"/>
                </a:ext>
              </a:extLst>
            </p:cNvPr>
            <p:cNvGrpSpPr/>
            <p:nvPr/>
          </p:nvGrpSpPr>
          <p:grpSpPr>
            <a:xfrm>
              <a:off x="-2318863" y="1175951"/>
              <a:ext cx="1847751" cy="535742"/>
              <a:chOff x="-2108199" y="2679700"/>
              <a:chExt cx="2091530" cy="606424"/>
            </a:xfrm>
          </p:grpSpPr>
          <p:grpSp>
            <p:nvGrpSpPr>
              <p:cNvPr id="70" name="Group 69">
                <a:extLst>
                  <a:ext uri="{FF2B5EF4-FFF2-40B4-BE49-F238E27FC236}">
                    <a16:creationId xmlns:a16="http://schemas.microsoft.com/office/drawing/2014/main" id="{FE72A65B-6249-458D-9E66-69B3EE47CF75}"/>
                  </a:ext>
                </a:extLst>
              </p:cNvPr>
              <p:cNvGrpSpPr/>
              <p:nvPr/>
            </p:nvGrpSpPr>
            <p:grpSpPr>
              <a:xfrm>
                <a:off x="-2108199" y="2679700"/>
                <a:ext cx="2091530" cy="606424"/>
                <a:chOff x="-2108199" y="2679700"/>
                <a:chExt cx="2091530" cy="606424"/>
              </a:xfrm>
            </p:grpSpPr>
            <p:pic>
              <p:nvPicPr>
                <p:cNvPr id="72" name="Picture 71">
                  <a:extLst>
                    <a:ext uri="{FF2B5EF4-FFF2-40B4-BE49-F238E27FC236}">
                      <a16:creationId xmlns:a16="http://schemas.microsoft.com/office/drawing/2014/main" id="{2838E5F2-0CA3-42AE-955A-03C45CBD9287}"/>
                    </a:ext>
                  </a:extLst>
                </p:cNvPr>
                <p:cNvPicPr>
                  <a:picLocks noChangeAspect="1"/>
                </p:cNvPicPr>
                <p:nvPr/>
              </p:nvPicPr>
              <p:blipFill rotWithShape="1">
                <a:blip r:embed="rId7"/>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73" name="Rectangle 21">
                  <a:extLst>
                    <a:ext uri="{FF2B5EF4-FFF2-40B4-BE49-F238E27FC236}">
                      <a16:creationId xmlns:a16="http://schemas.microsoft.com/office/drawing/2014/main" id="{37456CC7-5BC9-43F4-B6E2-668E84283BC7}"/>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71" name="Graphic 19" descr="Close with solid fill">
                <a:extLst>
                  <a:ext uri="{FF2B5EF4-FFF2-40B4-BE49-F238E27FC236}">
                    <a16:creationId xmlns:a16="http://schemas.microsoft.com/office/drawing/2014/main" id="{6F06E9C8-3B84-40F0-BD67-02727E85177D}"/>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10998525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houd met afbeelding groo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BE8B08A7-7635-430D-9C22-7D9B8213D1BB}"/>
              </a:ext>
            </a:extLst>
          </p:cNvPr>
          <p:cNvSpPr>
            <a:spLocks noGrp="1"/>
          </p:cNvSpPr>
          <p:nvPr>
            <p:ph type="pic" sz="quarter" idx="12" hasCustomPrompt="1"/>
          </p:nvPr>
        </p:nvSpPr>
        <p:spPr>
          <a:xfrm>
            <a:off x="4681539" y="0"/>
            <a:ext cx="4462461" cy="4128730"/>
          </a:xfrm>
          <a:custGeom>
            <a:avLst/>
            <a:gdLst>
              <a:gd name="connsiteX0" fmla="*/ 0 w 5949948"/>
              <a:gd name="connsiteY0" fmla="*/ 0 h 5504973"/>
              <a:gd name="connsiteX1" fmla="*/ 5949948 w 5949948"/>
              <a:gd name="connsiteY1" fmla="*/ 0 h 5504973"/>
              <a:gd name="connsiteX2" fmla="*/ 5949948 w 5949948"/>
              <a:gd name="connsiteY2" fmla="*/ 5504973 h 5504973"/>
              <a:gd name="connsiteX3" fmla="*/ 610251 w 5949948"/>
              <a:gd name="connsiteY3" fmla="*/ 5504973 h 5504973"/>
              <a:gd name="connsiteX4" fmla="*/ 0 w 5949948"/>
              <a:gd name="connsiteY4" fmla="*/ 4894722 h 550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948" h="5504973">
                <a:moveTo>
                  <a:pt x="0" y="0"/>
                </a:moveTo>
                <a:lnTo>
                  <a:pt x="5949948" y="0"/>
                </a:lnTo>
                <a:lnTo>
                  <a:pt x="5949948" y="5504973"/>
                </a:lnTo>
                <a:lnTo>
                  <a:pt x="610251" y="5504973"/>
                </a:lnTo>
                <a:cubicBezTo>
                  <a:pt x="273342" y="5504973"/>
                  <a:pt x="0" y="5231632"/>
                  <a:pt x="0" y="4894722"/>
                </a:cubicBez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3998119" cy="494432"/>
          </a:xfrm>
        </p:spPr>
        <p:txBody>
          <a:bodyPr>
            <a:noAutofit/>
          </a:bodyPr>
          <a:lstStyle>
            <a:lvl1pPr>
              <a:defRPr/>
            </a:lvl1pPr>
          </a:lstStyle>
          <a:p>
            <a:r>
              <a:rPr lang="en-US" noProof="0"/>
              <a:t>Click to add title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5161360" y="4242669"/>
            <a:ext cx="3534965" cy="154105"/>
          </a:xfrm>
        </p:spPr>
        <p:txBody>
          <a:bodyPr tIns="0">
            <a:noAutofit/>
          </a:bodyPr>
          <a:lstStyle>
            <a:lvl1pPr>
              <a:lnSpc>
                <a:spcPct val="90000"/>
              </a:lnSpc>
              <a:spcBef>
                <a:spcPts val="0"/>
              </a:spcBef>
              <a:spcAft>
                <a:spcPts val="0"/>
              </a:spcAft>
              <a:defRPr sz="1050" b="0">
                <a:solidFill>
                  <a:schemeClr val="tx1"/>
                </a:solidFill>
              </a:defRPr>
            </a:lvl1pPr>
            <a:lvl2pPr>
              <a:lnSpc>
                <a:spcPts val="1425"/>
              </a:lnSpc>
              <a:spcBef>
                <a:spcPts val="0"/>
              </a:spcBef>
              <a:buNone/>
              <a:defRPr sz="1200">
                <a:solidFill>
                  <a:schemeClr val="accent3"/>
                </a:solidFill>
              </a:defRPr>
            </a:lvl2pPr>
            <a:lvl3pPr marL="135731" indent="-135731">
              <a:lnSpc>
                <a:spcPts val="1425"/>
              </a:lnSpc>
              <a:spcBef>
                <a:spcPts val="0"/>
              </a:spcBef>
              <a:buNone/>
              <a:defRPr sz="1200"/>
            </a:lvl3pPr>
            <a:lvl4pPr marL="135731" indent="-135731">
              <a:lnSpc>
                <a:spcPts val="1425"/>
              </a:lnSpc>
              <a:spcBef>
                <a:spcPts val="0"/>
              </a:spcBef>
              <a:defRPr sz="1200"/>
            </a:lvl4pPr>
            <a:lvl5pPr>
              <a:lnSpc>
                <a:spcPts val="1125"/>
              </a:lnSpc>
              <a:defRPr sz="1200"/>
            </a:lvl5pPr>
          </a:lstStyle>
          <a:p>
            <a:pPr lvl="0"/>
            <a:r>
              <a:rPr lang="en-US" noProof="0"/>
              <a:t>Click to add caption</a:t>
            </a:r>
          </a:p>
        </p:txBody>
      </p:sp>
      <p:sp>
        <p:nvSpPr>
          <p:cNvPr id="11" name="Text Placeholder 12">
            <a:extLst>
              <a:ext uri="{FF2B5EF4-FFF2-40B4-BE49-F238E27FC236}">
                <a16:creationId xmlns:a16="http://schemas.microsoft.com/office/drawing/2014/main" id="{646F98F3-FA89-44C8-97FA-51E866C04314}"/>
              </a:ext>
            </a:extLst>
          </p:cNvPr>
          <p:cNvSpPr>
            <a:spLocks noGrp="1"/>
          </p:cNvSpPr>
          <p:nvPr>
            <p:ph type="body" sz="quarter" idx="10" hasCustomPrompt="1"/>
          </p:nvPr>
        </p:nvSpPr>
        <p:spPr>
          <a:xfrm>
            <a:off x="464344"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5" name="Slide Number Placeholder 4">
            <a:extLst>
              <a:ext uri="{FF2B5EF4-FFF2-40B4-BE49-F238E27FC236}">
                <a16:creationId xmlns:a16="http://schemas.microsoft.com/office/drawing/2014/main" id="{4F10E8FA-A150-4B0B-8D46-B1DF1CB43E39}"/>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4" name="Rectangle 106">
            <a:extLst>
              <a:ext uri="{FF2B5EF4-FFF2-40B4-BE49-F238E27FC236}">
                <a16:creationId xmlns:a16="http://schemas.microsoft.com/office/drawing/2014/main" id="{8271D2E9-5503-4A3A-B02A-2DDF6D7E7F5A}"/>
              </a:ext>
            </a:extLst>
          </p:cNvPr>
          <p:cNvSpPr>
            <a:spLocks noChangeArrowheads="1"/>
          </p:cNvSpPr>
          <p:nvPr/>
        </p:nvSpPr>
        <p:spPr bwMode="gray">
          <a:xfrm>
            <a:off x="-1847850" y="2458321"/>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rgbClr val="004285"/>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rgbClr val="004285"/>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‘Insert’ and the image will be placed</a:t>
            </a:r>
          </a:p>
        </p:txBody>
      </p:sp>
      <p:grpSp>
        <p:nvGrpSpPr>
          <p:cNvPr id="45" name="Group 44">
            <a:extLst>
              <a:ext uri="{FF2B5EF4-FFF2-40B4-BE49-F238E27FC236}">
                <a16:creationId xmlns:a16="http://schemas.microsoft.com/office/drawing/2014/main" id="{7347719C-29DE-4FE2-AA25-3323B61F096C}"/>
              </a:ext>
            </a:extLst>
          </p:cNvPr>
          <p:cNvGrpSpPr/>
          <p:nvPr/>
        </p:nvGrpSpPr>
        <p:grpSpPr>
          <a:xfrm>
            <a:off x="9244938" y="1"/>
            <a:ext cx="1746913" cy="4183379"/>
            <a:chOff x="12326583" y="1"/>
            <a:chExt cx="2329217" cy="5577839"/>
          </a:xfrm>
        </p:grpSpPr>
        <p:sp>
          <p:nvSpPr>
            <p:cNvPr id="46" name="Rectangle 106">
              <a:extLst>
                <a:ext uri="{FF2B5EF4-FFF2-40B4-BE49-F238E27FC236}">
                  <a16:creationId xmlns:a16="http://schemas.microsoft.com/office/drawing/2014/main" id="{D66E275E-50DB-40E3-989A-1BBE0864EC96}"/>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D7B3AD86-0B07-4D49-A312-5442E7A0B42F}"/>
                </a:ext>
              </a:extLst>
            </p:cNvPr>
            <p:cNvGrpSpPr>
              <a:grpSpLocks noChangeAspect="1"/>
            </p:cNvGrpSpPr>
            <p:nvPr/>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2A6BFE16-8FB7-495A-8DBF-B05F5BF63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284D36B9-2BC2-4F87-814F-8A8F86FD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ABD47640-69DD-4FD4-90BA-4300992CA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873A4E40-F8F9-42D2-A608-60802CE48A17}"/>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AC7F216F-7E6F-48DD-85E3-8A34133050B0}"/>
                  </a:ext>
                </a:extLst>
              </p:cNvPr>
              <p:cNvCxnSpPr>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12C4C255-BA91-4FEF-BABD-28CC0BAF8CA7}"/>
                  </a:ext>
                </a:extLst>
              </p:cNvPr>
              <p:cNvCxnSpPr>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27">
                <a:extLst>
                  <a:ext uri="{FF2B5EF4-FFF2-40B4-BE49-F238E27FC236}">
                    <a16:creationId xmlns:a16="http://schemas.microsoft.com/office/drawing/2014/main" id="{C85166BA-3AEE-4269-8053-B689B583EC74}"/>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Oval 28">
                <a:extLst>
                  <a:ext uri="{FF2B5EF4-FFF2-40B4-BE49-F238E27FC236}">
                    <a16:creationId xmlns:a16="http://schemas.microsoft.com/office/drawing/2014/main" id="{EA2A2CCF-0086-462B-870E-6DB320BD68CB}"/>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48" name="Afbeelding 77">
              <a:extLst>
                <a:ext uri="{FF2B5EF4-FFF2-40B4-BE49-F238E27FC236}">
                  <a16:creationId xmlns:a16="http://schemas.microsoft.com/office/drawing/2014/main" id="{CE9068D8-9C8C-4D2B-9614-58B50CE4EBF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CA1643B1-1839-45D0-9188-6FE2A3107256}"/>
                </a:ext>
              </a:extLst>
            </p:cNvPr>
            <p:cNvGrpSpPr>
              <a:grpSpLocks noChangeAspect="1"/>
            </p:cNvGrpSpPr>
            <p:nvPr/>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8D2224C2-55AA-432B-9C66-A9FB2E9018F0}"/>
                  </a:ext>
                </a:extLst>
              </p:cNvPr>
              <p:cNvPicPr>
                <a:picLocks noChangeAspect="1"/>
              </p:cNvPicPr>
              <p:nvPr/>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13B7AABD-B194-4639-BECC-94F08A2B4B4F}"/>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grpSp>
        <p:nvGrpSpPr>
          <p:cNvPr id="64" name="Group 63">
            <a:extLst>
              <a:ext uri="{FF2B5EF4-FFF2-40B4-BE49-F238E27FC236}">
                <a16:creationId xmlns:a16="http://schemas.microsoft.com/office/drawing/2014/main" id="{FDE7D56F-8A7B-4390-BD53-805728B1BA86}"/>
              </a:ext>
            </a:extLst>
          </p:cNvPr>
          <p:cNvGrpSpPr/>
          <p:nvPr/>
        </p:nvGrpSpPr>
        <p:grpSpPr>
          <a:xfrm>
            <a:off x="-1847850" y="0"/>
            <a:ext cx="1746913" cy="2488140"/>
            <a:chOff x="-2463800" y="0"/>
            <a:chExt cx="2329217" cy="3317520"/>
          </a:xfrm>
        </p:grpSpPr>
        <p:sp>
          <p:nvSpPr>
            <p:cNvPr id="65" name="Rectangle 106">
              <a:extLst>
                <a:ext uri="{FF2B5EF4-FFF2-40B4-BE49-F238E27FC236}">
                  <a16:creationId xmlns:a16="http://schemas.microsoft.com/office/drawing/2014/main" id="{8BB6CB87-8AD6-4A7B-98AE-12DB703914F8}"/>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66" name="Group 65">
              <a:extLst>
                <a:ext uri="{FF2B5EF4-FFF2-40B4-BE49-F238E27FC236}">
                  <a16:creationId xmlns:a16="http://schemas.microsoft.com/office/drawing/2014/main" id="{67045DBE-933B-4ACC-BD3A-804D41D15111}"/>
                </a:ext>
              </a:extLst>
            </p:cNvPr>
            <p:cNvGrpSpPr/>
            <p:nvPr/>
          </p:nvGrpSpPr>
          <p:grpSpPr>
            <a:xfrm>
              <a:off x="-2318863" y="1175951"/>
              <a:ext cx="1847751" cy="535742"/>
              <a:chOff x="-2108199" y="2679700"/>
              <a:chExt cx="2091530" cy="606424"/>
            </a:xfrm>
          </p:grpSpPr>
          <p:grpSp>
            <p:nvGrpSpPr>
              <p:cNvPr id="67" name="Group 66">
                <a:extLst>
                  <a:ext uri="{FF2B5EF4-FFF2-40B4-BE49-F238E27FC236}">
                    <a16:creationId xmlns:a16="http://schemas.microsoft.com/office/drawing/2014/main" id="{8E1D7437-C491-407A-951C-652314F251F5}"/>
                  </a:ext>
                </a:extLst>
              </p:cNvPr>
              <p:cNvGrpSpPr/>
              <p:nvPr/>
            </p:nvGrpSpPr>
            <p:grpSpPr>
              <a:xfrm>
                <a:off x="-2108199" y="2679700"/>
                <a:ext cx="2091530" cy="606424"/>
                <a:chOff x="-2108199" y="2679700"/>
                <a:chExt cx="2091530" cy="606424"/>
              </a:xfrm>
            </p:grpSpPr>
            <p:pic>
              <p:nvPicPr>
                <p:cNvPr id="69" name="Picture 68">
                  <a:extLst>
                    <a:ext uri="{FF2B5EF4-FFF2-40B4-BE49-F238E27FC236}">
                      <a16:creationId xmlns:a16="http://schemas.microsoft.com/office/drawing/2014/main" id="{36B04393-6571-46FD-8065-5005B6526FC3}"/>
                    </a:ext>
                  </a:extLst>
                </p:cNvPr>
                <p:cNvPicPr>
                  <a:picLocks noChangeAspect="1"/>
                </p:cNvPicPr>
                <p:nvPr/>
              </p:nvPicPr>
              <p:blipFill rotWithShape="1">
                <a:blip r:embed="rId7"/>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74" name="Rectangle 21">
                  <a:extLst>
                    <a:ext uri="{FF2B5EF4-FFF2-40B4-BE49-F238E27FC236}">
                      <a16:creationId xmlns:a16="http://schemas.microsoft.com/office/drawing/2014/main" id="{B08C8F42-B066-4EE8-8601-62CF23325852}"/>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68" name="Graphic 19" descr="Close with solid fill">
                <a:extLst>
                  <a:ext uri="{FF2B5EF4-FFF2-40B4-BE49-F238E27FC236}">
                    <a16:creationId xmlns:a16="http://schemas.microsoft.com/office/drawing/2014/main" id="{1D1E3DC9-C3F1-41C8-AEB7-E906DD4B2A89}"/>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55500854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fbeelding paginagroo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E564127E-D772-4F30-A6F2-266E8FA2E9DD}"/>
              </a:ext>
            </a:extLst>
          </p:cNvPr>
          <p:cNvSpPr>
            <a:spLocks noGrp="1"/>
          </p:cNvSpPr>
          <p:nvPr>
            <p:ph type="pic" sz="quarter" idx="12" hasCustomPrompt="1"/>
          </p:nvPr>
        </p:nvSpPr>
        <p:spPr>
          <a:xfrm>
            <a:off x="452397" y="1"/>
            <a:ext cx="8691603" cy="4048417"/>
          </a:xfrm>
          <a:custGeom>
            <a:avLst/>
            <a:gdLst>
              <a:gd name="connsiteX0" fmla="*/ 0 w 11588804"/>
              <a:gd name="connsiteY0" fmla="*/ 0 h 5397889"/>
              <a:gd name="connsiteX1" fmla="*/ 11588804 w 11588804"/>
              <a:gd name="connsiteY1" fmla="*/ 0 h 5397889"/>
              <a:gd name="connsiteX2" fmla="*/ 11588804 w 11588804"/>
              <a:gd name="connsiteY2" fmla="*/ 5397889 h 5397889"/>
              <a:gd name="connsiteX3" fmla="*/ 609937 w 11588804"/>
              <a:gd name="connsiteY3" fmla="*/ 5397889 h 5397889"/>
              <a:gd name="connsiteX4" fmla="*/ 0 w 11588804"/>
              <a:gd name="connsiteY4" fmla="*/ 4787952 h 5397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8804" h="5397889">
                <a:moveTo>
                  <a:pt x="0" y="0"/>
                </a:moveTo>
                <a:lnTo>
                  <a:pt x="11588804" y="0"/>
                </a:lnTo>
                <a:lnTo>
                  <a:pt x="11588804" y="5397889"/>
                </a:lnTo>
                <a:lnTo>
                  <a:pt x="609937" y="5397889"/>
                </a:lnTo>
                <a:cubicBezTo>
                  <a:pt x="273201" y="5397889"/>
                  <a:pt x="0" y="5124688"/>
                  <a:pt x="0" y="4787952"/>
                </a:cubicBez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14" name="Text Placeholder 12">
            <a:extLst>
              <a:ext uri="{FF2B5EF4-FFF2-40B4-BE49-F238E27FC236}">
                <a16:creationId xmlns:a16="http://schemas.microsoft.com/office/drawing/2014/main" id="{2078A510-ED0A-4185-89DF-37CC3AF31C91}"/>
              </a:ext>
            </a:extLst>
          </p:cNvPr>
          <p:cNvSpPr>
            <a:spLocks noGrp="1"/>
          </p:cNvSpPr>
          <p:nvPr>
            <p:ph type="body" sz="quarter" idx="11" hasCustomPrompt="1"/>
          </p:nvPr>
        </p:nvSpPr>
        <p:spPr>
          <a:xfrm>
            <a:off x="892969" y="4149939"/>
            <a:ext cx="7803357" cy="154105"/>
          </a:xfrm>
        </p:spPr>
        <p:txBody>
          <a:bodyPr tIns="0">
            <a:noAutofit/>
          </a:bodyPr>
          <a:lstStyle>
            <a:lvl1pPr>
              <a:lnSpc>
                <a:spcPct val="90000"/>
              </a:lnSpc>
              <a:spcBef>
                <a:spcPts val="0"/>
              </a:spcBef>
              <a:spcAft>
                <a:spcPts val="0"/>
              </a:spcAft>
              <a:defRPr sz="1050" b="0">
                <a:solidFill>
                  <a:schemeClr val="tx1"/>
                </a:solidFill>
              </a:defRPr>
            </a:lvl1pPr>
            <a:lvl2pPr>
              <a:lnSpc>
                <a:spcPts val="1425"/>
              </a:lnSpc>
              <a:spcBef>
                <a:spcPts val="0"/>
              </a:spcBef>
              <a:buNone/>
              <a:defRPr sz="1200">
                <a:solidFill>
                  <a:schemeClr val="accent3"/>
                </a:solidFill>
              </a:defRPr>
            </a:lvl2pPr>
            <a:lvl3pPr marL="135731" indent="-135731">
              <a:lnSpc>
                <a:spcPts val="1425"/>
              </a:lnSpc>
              <a:spcBef>
                <a:spcPts val="0"/>
              </a:spcBef>
              <a:buNone/>
              <a:defRPr sz="1200"/>
            </a:lvl3pPr>
            <a:lvl4pPr marL="135731" indent="-135731">
              <a:lnSpc>
                <a:spcPts val="1425"/>
              </a:lnSpc>
              <a:spcBef>
                <a:spcPts val="0"/>
              </a:spcBef>
              <a:defRPr sz="1200"/>
            </a:lvl4pPr>
            <a:lvl5pPr>
              <a:lnSpc>
                <a:spcPts val="1125"/>
              </a:lnSpc>
              <a:defRPr sz="1200"/>
            </a:lvl5pPr>
          </a:lstStyle>
          <a:p>
            <a:pPr lvl="0"/>
            <a:r>
              <a:rPr lang="en-US" noProof="0"/>
              <a:t>Click to add caption</a:t>
            </a:r>
          </a:p>
        </p:txBody>
      </p:sp>
      <p:sp>
        <p:nvSpPr>
          <p:cNvPr id="4" name="Slide Number Placeholder 3">
            <a:extLst>
              <a:ext uri="{FF2B5EF4-FFF2-40B4-BE49-F238E27FC236}">
                <a16:creationId xmlns:a16="http://schemas.microsoft.com/office/drawing/2014/main" id="{A0D78B53-F86F-4949-A248-2228F7AB6F5C}"/>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23" name="Group 22">
            <a:extLst>
              <a:ext uri="{FF2B5EF4-FFF2-40B4-BE49-F238E27FC236}">
                <a16:creationId xmlns:a16="http://schemas.microsoft.com/office/drawing/2014/main" id="{4EE9C3EA-FF1F-43AB-AFD3-BA0CDF724589}"/>
              </a:ext>
            </a:extLst>
          </p:cNvPr>
          <p:cNvGrpSpPr/>
          <p:nvPr/>
        </p:nvGrpSpPr>
        <p:grpSpPr>
          <a:xfrm>
            <a:off x="9244938" y="1"/>
            <a:ext cx="1746913" cy="4183379"/>
            <a:chOff x="12326583" y="1"/>
            <a:chExt cx="2329217" cy="5577839"/>
          </a:xfrm>
        </p:grpSpPr>
        <p:sp>
          <p:nvSpPr>
            <p:cNvPr id="24" name="Rectangle 106">
              <a:extLst>
                <a:ext uri="{FF2B5EF4-FFF2-40B4-BE49-F238E27FC236}">
                  <a16:creationId xmlns:a16="http://schemas.microsoft.com/office/drawing/2014/main" id="{FBA92C13-8E5C-4851-9714-75E1C700C288}"/>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25" name="Groep 75">
              <a:extLst>
                <a:ext uri="{FF2B5EF4-FFF2-40B4-BE49-F238E27FC236}">
                  <a16:creationId xmlns:a16="http://schemas.microsoft.com/office/drawing/2014/main" id="{8290358A-43B0-47B5-B597-6CA53517F81B}"/>
                </a:ext>
              </a:extLst>
            </p:cNvPr>
            <p:cNvGrpSpPr>
              <a:grpSpLocks noChangeAspect="1"/>
            </p:cNvGrpSpPr>
            <p:nvPr/>
          </p:nvGrpSpPr>
          <p:grpSpPr>
            <a:xfrm>
              <a:off x="12616299" y="4610804"/>
              <a:ext cx="1766851" cy="793244"/>
              <a:chOff x="2766083" y="6357983"/>
              <a:chExt cx="1485890" cy="667104"/>
            </a:xfrm>
          </p:grpSpPr>
          <p:pic>
            <p:nvPicPr>
              <p:cNvPr id="30" name="Picture 15">
                <a:extLst>
                  <a:ext uri="{FF2B5EF4-FFF2-40B4-BE49-F238E27FC236}">
                    <a16:creationId xmlns:a16="http://schemas.microsoft.com/office/drawing/2014/main" id="{25C8DDF7-2F02-49E4-B073-B8F456F98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31" name="Picture 18">
                <a:extLst>
                  <a:ext uri="{FF2B5EF4-FFF2-40B4-BE49-F238E27FC236}">
                    <a16:creationId xmlns:a16="http://schemas.microsoft.com/office/drawing/2014/main" id="{083FF0C3-60DD-444D-A9A9-D71D3D114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32" name="Picture 19">
                <a:extLst>
                  <a:ext uri="{FF2B5EF4-FFF2-40B4-BE49-F238E27FC236}">
                    <a16:creationId xmlns:a16="http://schemas.microsoft.com/office/drawing/2014/main" id="{6F5F6795-99BE-4B58-AD86-0A9C667BC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33" name="Straight Arrow Connector 23">
                <a:extLst>
                  <a:ext uri="{FF2B5EF4-FFF2-40B4-BE49-F238E27FC236}">
                    <a16:creationId xmlns:a16="http://schemas.microsoft.com/office/drawing/2014/main" id="{A6F23C14-AC1F-4EAD-9E9C-6FFCB8B99791}"/>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24">
                <a:extLst>
                  <a:ext uri="{FF2B5EF4-FFF2-40B4-BE49-F238E27FC236}">
                    <a16:creationId xmlns:a16="http://schemas.microsoft.com/office/drawing/2014/main" id="{DE27C4C6-44DE-4DF5-B81D-4FE6AC9F5A6D}"/>
                  </a:ext>
                </a:extLst>
              </p:cNvPr>
              <p:cNvCxnSpPr>
                <a:stCxn id="30" idx="0"/>
                <a:endCxn id="30"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26">
                <a:extLst>
                  <a:ext uri="{FF2B5EF4-FFF2-40B4-BE49-F238E27FC236}">
                    <a16:creationId xmlns:a16="http://schemas.microsoft.com/office/drawing/2014/main" id="{5CCDF70F-14C6-4447-B50D-7B6E48CD1096}"/>
                  </a:ext>
                </a:extLst>
              </p:cNvPr>
              <p:cNvCxnSpPr>
                <a:stCxn id="30" idx="3"/>
                <a:endCxn id="30"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27">
                <a:extLst>
                  <a:ext uri="{FF2B5EF4-FFF2-40B4-BE49-F238E27FC236}">
                    <a16:creationId xmlns:a16="http://schemas.microsoft.com/office/drawing/2014/main" id="{12695D69-1514-41F1-9C5D-F2ABDDCFB053}"/>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28">
                <a:extLst>
                  <a:ext uri="{FF2B5EF4-FFF2-40B4-BE49-F238E27FC236}">
                    <a16:creationId xmlns:a16="http://schemas.microsoft.com/office/drawing/2014/main" id="{3510FE3E-9A36-4AAD-9949-92E4EF9695D0}"/>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26" name="Afbeelding 77">
              <a:extLst>
                <a:ext uri="{FF2B5EF4-FFF2-40B4-BE49-F238E27FC236}">
                  <a16:creationId xmlns:a16="http://schemas.microsoft.com/office/drawing/2014/main" id="{D29BAB33-C333-4754-957D-7D00313EFDF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27" name="Group 26">
              <a:extLst>
                <a:ext uri="{FF2B5EF4-FFF2-40B4-BE49-F238E27FC236}">
                  <a16:creationId xmlns:a16="http://schemas.microsoft.com/office/drawing/2014/main" id="{D6FACCED-FC75-4802-A955-5787B3F84272}"/>
                </a:ext>
              </a:extLst>
            </p:cNvPr>
            <p:cNvGrpSpPr>
              <a:grpSpLocks noChangeAspect="1"/>
            </p:cNvGrpSpPr>
            <p:nvPr/>
          </p:nvGrpSpPr>
          <p:grpSpPr>
            <a:xfrm>
              <a:off x="12610022" y="1108316"/>
              <a:ext cx="339817" cy="579600"/>
              <a:chOff x="13120767" y="944180"/>
              <a:chExt cx="338852" cy="577954"/>
            </a:xfrm>
          </p:grpSpPr>
          <p:pic>
            <p:nvPicPr>
              <p:cNvPr id="28" name="Picture 27">
                <a:extLst>
                  <a:ext uri="{FF2B5EF4-FFF2-40B4-BE49-F238E27FC236}">
                    <a16:creationId xmlns:a16="http://schemas.microsoft.com/office/drawing/2014/main" id="{7775F534-B8C6-47C4-89B0-375BAC9D3A42}"/>
                  </a:ext>
                </a:extLst>
              </p:cNvPr>
              <p:cNvPicPr>
                <a:picLocks noChangeAspect="1"/>
              </p:cNvPicPr>
              <p:nvPr/>
            </p:nvPicPr>
            <p:blipFill rotWithShape="1">
              <a:blip r:embed="rId6"/>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29" name="Rectangle 21">
                <a:extLst>
                  <a:ext uri="{FF2B5EF4-FFF2-40B4-BE49-F238E27FC236}">
                    <a16:creationId xmlns:a16="http://schemas.microsoft.com/office/drawing/2014/main" id="{DA29A168-EAEC-42A5-928D-F02F78DEDD6C}"/>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
        <p:nvSpPr>
          <p:cNvPr id="59" name="Rectangle 106">
            <a:extLst>
              <a:ext uri="{FF2B5EF4-FFF2-40B4-BE49-F238E27FC236}">
                <a16:creationId xmlns:a16="http://schemas.microsoft.com/office/drawing/2014/main" id="{02C72189-F9CE-4D40-9648-043DEC5CF89C}"/>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rgbClr val="004285"/>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rgbClr val="004285"/>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‘Insert’ and the image will be placed</a:t>
            </a:r>
          </a:p>
        </p:txBody>
      </p:sp>
    </p:spTree>
    <p:extLst>
      <p:ext uri="{BB962C8B-B14F-4D97-AF65-F5344CB8AC3E}">
        <p14:creationId xmlns:p14="http://schemas.microsoft.com/office/powerpoint/2010/main" val="85653485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oofdstuk dia met achtergrondafbeelding">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A2303D10-7A22-4D77-961C-6FBC031E10FB}"/>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pic>
        <p:nvPicPr>
          <p:cNvPr id="5" name="Graphic 4">
            <a:extLst>
              <a:ext uri="{FF2B5EF4-FFF2-40B4-BE49-F238E27FC236}">
                <a16:creationId xmlns:a16="http://schemas.microsoft.com/office/drawing/2014/main" id="{D131E5D0-3ED7-4EA0-A958-994E40B157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F0430514-7007-4E07-B2B0-7886DCCC86FD}"/>
              </a:ext>
            </a:extLst>
          </p:cNvPr>
          <p:cNvSpPr>
            <a:spLocks noGrp="1"/>
          </p:cNvSpPr>
          <p:nvPr>
            <p:ph type="title" hasCustomPrompt="1"/>
          </p:nvPr>
        </p:nvSpPr>
        <p:spPr>
          <a:xfrm>
            <a:off x="940594" y="2057256"/>
            <a:ext cx="5400000" cy="842962"/>
          </a:xfrm>
        </p:spPr>
        <p:txBody>
          <a:bodyPr anchor="b" anchorCtr="0">
            <a:noAutofit/>
          </a:bodyPr>
          <a:lstStyle>
            <a:lvl1pPr>
              <a:lnSpc>
                <a:spcPct val="100000"/>
              </a:lnSpc>
              <a:defRPr sz="3000" spc="0" baseline="0">
                <a:solidFill>
                  <a:schemeClr val="bg1"/>
                </a:solidFill>
              </a:defRPr>
            </a:lvl1pPr>
          </a:lstStyle>
          <a:p>
            <a:r>
              <a:rPr lang="en-US" noProof="0"/>
              <a:t>Click to add title</a:t>
            </a:r>
          </a:p>
        </p:txBody>
      </p:sp>
      <p:sp>
        <p:nvSpPr>
          <p:cNvPr id="8" name="Rectangle 106">
            <a:extLst>
              <a:ext uri="{FF2B5EF4-FFF2-40B4-BE49-F238E27FC236}">
                <a16:creationId xmlns:a16="http://schemas.microsoft.com/office/drawing/2014/main" id="{6DB02F12-213B-4BC3-BF01-64E6DEA8948A}"/>
              </a:ext>
            </a:extLst>
          </p:cNvPr>
          <p:cNvSpPr>
            <a:spLocks noChangeArrowheads="1"/>
          </p:cNvSpPr>
          <p:nvPr/>
        </p:nvSpPr>
        <p:spPr bwMode="gray">
          <a:xfrm>
            <a:off x="-1847850" y="3836233"/>
            <a:ext cx="1746913" cy="1307267"/>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nl-NL" altLang="en-US" sz="825" b="1" i="0" u="none" strike="noStrike" kern="1200" cap="none" spc="-8" normalizeH="0" baseline="0" noProof="0">
                <a:ln>
                  <a:noFill/>
                </a:ln>
                <a:solidFill>
                  <a:schemeClr val="tx1"/>
                </a:solidFill>
                <a:effectLst/>
                <a:uLnTx/>
                <a:uFillTx/>
                <a:latin typeface="Open Sans"/>
                <a:ea typeface="+mn-ea"/>
                <a:cs typeface="+mn-cs"/>
              </a:rPr>
              <a:t>Dia opnieuw instellen (reset)</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nl-NL" altLang="en-US" sz="750" b="0" i="0" u="none" strike="noStrike" kern="1200" cap="none" spc="-8" normalizeH="0" baseline="0" noProof="0">
                <a:ln>
                  <a:noFill/>
                </a:ln>
                <a:solidFill>
                  <a:schemeClr val="tx1"/>
                </a:solidFill>
                <a:effectLst/>
                <a:uLnTx/>
                <a:uFillTx/>
                <a:latin typeface="Open Sans"/>
                <a:ea typeface="+mn-ea"/>
                <a:cs typeface="+mn-cs"/>
              </a:rPr>
              <a:t>Onder de tab ‘Start’ staat linksboven naast de knop nieuwe dia een knop ‘Opnieuw instellen’. Als deze knop wordt ingedrukt stelt de slide alles opnieuw in naar de goede huisstijl (kleuren, lettergroottes, afbeelding plaatsing e.d.)</a:t>
            </a:r>
          </a:p>
        </p:txBody>
      </p:sp>
      <p:pic>
        <p:nvPicPr>
          <p:cNvPr id="10" name="Graphic 9">
            <a:extLst>
              <a:ext uri="{FF2B5EF4-FFF2-40B4-BE49-F238E27FC236}">
                <a16:creationId xmlns:a16="http://schemas.microsoft.com/office/drawing/2014/main" id="{ACB71256-6C89-431F-9EAB-D832AF67E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198" y="4540137"/>
            <a:ext cx="1193400" cy="346138"/>
          </a:xfrm>
          <a:prstGeom prst="rect">
            <a:avLst/>
          </a:prstGeom>
        </p:spPr>
      </p:pic>
      <p:sp>
        <p:nvSpPr>
          <p:cNvPr id="2" name="Slide Number Placeholder 1">
            <a:extLst>
              <a:ext uri="{FF2B5EF4-FFF2-40B4-BE49-F238E27FC236}">
                <a16:creationId xmlns:a16="http://schemas.microsoft.com/office/drawing/2014/main" id="{9E25CC99-32E6-48EF-B160-205D6223D6B2}"/>
              </a:ext>
            </a:extLst>
          </p:cNvPr>
          <p:cNvSpPr>
            <a:spLocks noGrp="1"/>
          </p:cNvSpPr>
          <p:nvPr>
            <p:ph type="sldNum" sz="quarter" idx="10"/>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810016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anco">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20B8CDF4-463C-49A4-AB31-5818F8BEE00B}"/>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pic>
        <p:nvPicPr>
          <p:cNvPr id="5" name="Graphic 4">
            <a:extLst>
              <a:ext uri="{FF2B5EF4-FFF2-40B4-BE49-F238E27FC236}">
                <a16:creationId xmlns:a16="http://schemas.microsoft.com/office/drawing/2014/main" id="{4C432A31-AC2C-42F8-AA98-FE17AEF8BD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198" y="4540137"/>
            <a:ext cx="1193400" cy="346138"/>
          </a:xfrm>
          <a:prstGeom prst="rect">
            <a:avLst/>
          </a:prstGeom>
        </p:spPr>
      </p:pic>
      <p:sp>
        <p:nvSpPr>
          <p:cNvPr id="2" name="Slide Number Placeholder 1">
            <a:extLst>
              <a:ext uri="{FF2B5EF4-FFF2-40B4-BE49-F238E27FC236}">
                <a16:creationId xmlns:a16="http://schemas.microsoft.com/office/drawing/2014/main" id="{829997C1-E4B4-4F6A-A6B6-B0F7679BF5F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7" name="Rectangle 106">
            <a:extLst>
              <a:ext uri="{FF2B5EF4-FFF2-40B4-BE49-F238E27FC236}">
                <a16:creationId xmlns:a16="http://schemas.microsoft.com/office/drawing/2014/main" id="{D826F394-93B2-42BA-B2DF-9C07ADC6E80D}"/>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51476756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oofdstuk dia zonder achtergrondafbeelding">
    <p:bg>
      <p:bgPr>
        <a:solidFill>
          <a:srgbClr val="C2E4FF"/>
        </a:solidFill>
        <a:effectLst/>
      </p:bgPr>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C6A9B036-C851-464B-A4B4-FD651AEC886D}"/>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pic>
        <p:nvPicPr>
          <p:cNvPr id="9" name="Graphic 8">
            <a:extLst>
              <a:ext uri="{FF2B5EF4-FFF2-40B4-BE49-F238E27FC236}">
                <a16:creationId xmlns:a16="http://schemas.microsoft.com/office/drawing/2014/main" id="{B131DF28-C529-4C87-8162-61740F882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940594" y="2057256"/>
            <a:ext cx="5400000" cy="842962"/>
          </a:xfrm>
        </p:spPr>
        <p:txBody>
          <a:bodyPr anchor="b" anchorCtr="0">
            <a:noAutofit/>
          </a:bodyPr>
          <a:lstStyle>
            <a:lvl1pPr>
              <a:lnSpc>
                <a:spcPct val="100000"/>
              </a:lnSpc>
              <a:defRPr sz="3000" spc="0" baseline="0">
                <a:solidFill>
                  <a:schemeClr val="tx2"/>
                </a:solidFill>
              </a:defRPr>
            </a:lvl1pPr>
          </a:lstStyle>
          <a:p>
            <a:r>
              <a:rPr lang="en-US" noProof="0"/>
              <a:t>Click to add title</a:t>
            </a:r>
          </a:p>
        </p:txBody>
      </p:sp>
      <p:sp>
        <p:nvSpPr>
          <p:cNvPr id="5" name="Rectangle 106">
            <a:extLst>
              <a:ext uri="{FF2B5EF4-FFF2-40B4-BE49-F238E27FC236}">
                <a16:creationId xmlns:a16="http://schemas.microsoft.com/office/drawing/2014/main" id="{1FBA4FA0-818B-428B-91E4-7AAC8597B54C}"/>
              </a:ext>
            </a:extLst>
          </p:cNvPr>
          <p:cNvSpPr>
            <a:spLocks noChangeArrowheads="1"/>
          </p:cNvSpPr>
          <p:nvPr/>
        </p:nvSpPr>
        <p:spPr bwMode="gray">
          <a:xfrm>
            <a:off x="-1847850" y="3836233"/>
            <a:ext cx="1746913" cy="1307267"/>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nl-NL" altLang="en-US" sz="825" b="1" i="0" u="none" strike="noStrike" kern="1200" cap="none" spc="-8" normalizeH="0" baseline="0" noProof="0">
                <a:ln>
                  <a:noFill/>
                </a:ln>
                <a:solidFill>
                  <a:schemeClr val="tx1"/>
                </a:solidFill>
                <a:effectLst/>
                <a:uLnTx/>
                <a:uFillTx/>
                <a:latin typeface="Open Sans"/>
                <a:ea typeface="+mn-ea"/>
                <a:cs typeface="+mn-cs"/>
              </a:rPr>
              <a:t>Dia opnieuw instellen (reset)</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nl-NL" altLang="en-US" sz="750" b="0" i="0" u="none" strike="noStrike" kern="1200" cap="none" spc="-8" normalizeH="0" baseline="0" noProof="0">
                <a:ln>
                  <a:noFill/>
                </a:ln>
                <a:solidFill>
                  <a:schemeClr val="tx1"/>
                </a:solidFill>
                <a:effectLst/>
                <a:uLnTx/>
                <a:uFillTx/>
                <a:latin typeface="Open Sans"/>
                <a:ea typeface="+mn-ea"/>
                <a:cs typeface="+mn-cs"/>
              </a:rPr>
              <a:t>Onder de tab ‘Start’ staat linksboven naast de knop nieuwe dia een knop ‘Opnieuw instellen’. Als deze knop wordt ingedrukt stelt de slide alles opnieuw in naar de goede huisstijl (kleuren, lettergroottes, afbeelding plaatsing e.d.)</a:t>
            </a:r>
          </a:p>
        </p:txBody>
      </p:sp>
      <p:pic>
        <p:nvPicPr>
          <p:cNvPr id="7" name="Graphic 6">
            <a:extLst>
              <a:ext uri="{FF2B5EF4-FFF2-40B4-BE49-F238E27FC236}">
                <a16:creationId xmlns:a16="http://schemas.microsoft.com/office/drawing/2014/main" id="{0FD8FFBA-5B97-4FC1-A177-F0E7FE4B0B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98" y="4540137"/>
            <a:ext cx="1193400" cy="346138"/>
          </a:xfrm>
          <a:prstGeom prst="rect">
            <a:avLst/>
          </a:prstGeom>
        </p:spPr>
      </p:pic>
      <p:sp>
        <p:nvSpPr>
          <p:cNvPr id="3" name="Slide Number Placeholder 2">
            <a:extLst>
              <a:ext uri="{FF2B5EF4-FFF2-40B4-BE49-F238E27FC236}">
                <a16:creationId xmlns:a16="http://schemas.microsoft.com/office/drawing/2014/main" id="{1E5A7128-E378-46DC-A7CA-6B5E436C53B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0677498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houd me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4" name="Table Placeholder 3">
            <a:extLst>
              <a:ext uri="{FF2B5EF4-FFF2-40B4-BE49-F238E27FC236}">
                <a16:creationId xmlns:a16="http://schemas.microsoft.com/office/drawing/2014/main" id="{94B40A4D-040D-412B-B077-4F963A67665D}"/>
              </a:ext>
            </a:extLst>
          </p:cNvPr>
          <p:cNvSpPr>
            <a:spLocks noGrp="1"/>
          </p:cNvSpPr>
          <p:nvPr>
            <p:ph type="tbl" sz="quarter" idx="12" hasCustomPrompt="1"/>
          </p:nvPr>
        </p:nvSpPr>
        <p:spPr>
          <a:xfrm>
            <a:off x="4698207" y="1107281"/>
            <a:ext cx="3998119"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table</a:t>
            </a:r>
          </a:p>
        </p:txBody>
      </p:sp>
      <p:sp>
        <p:nvSpPr>
          <p:cNvPr id="11" name="Text Placeholder 12">
            <a:extLst>
              <a:ext uri="{FF2B5EF4-FFF2-40B4-BE49-F238E27FC236}">
                <a16:creationId xmlns:a16="http://schemas.microsoft.com/office/drawing/2014/main" id="{F028C813-AC7A-4357-A8D4-1D61F095489D}"/>
              </a:ext>
            </a:extLst>
          </p:cNvPr>
          <p:cNvSpPr>
            <a:spLocks noGrp="1"/>
          </p:cNvSpPr>
          <p:nvPr>
            <p:ph type="body" sz="quarter" idx="10" hasCustomPrompt="1"/>
          </p:nvPr>
        </p:nvSpPr>
        <p:spPr>
          <a:xfrm>
            <a:off x="464344"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DF3716CF-D9F7-4E85-A572-A8A5E9841A07}"/>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Rectangle 106">
            <a:extLst>
              <a:ext uri="{FF2B5EF4-FFF2-40B4-BE49-F238E27FC236}">
                <a16:creationId xmlns:a16="http://schemas.microsoft.com/office/drawing/2014/main" id="{9C24C4B8-89EA-4863-B602-CE5B7372D584}"/>
              </a:ext>
            </a:extLst>
          </p:cNvPr>
          <p:cNvSpPr>
            <a:spLocks noChangeArrowheads="1"/>
          </p:cNvSpPr>
          <p:nvPr/>
        </p:nvSpPr>
        <p:spPr bwMode="gray">
          <a:xfrm>
            <a:off x="9244938" y="0"/>
            <a:ext cx="1746913" cy="1828563"/>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rgbClr val="004285"/>
                </a:solidFill>
                <a:effectLst/>
                <a:uLnTx/>
                <a:uFillTx/>
                <a:latin typeface="Open Sans"/>
                <a:ea typeface="+mn-ea"/>
                <a:cs typeface="+mn-cs"/>
              </a:rPr>
              <a:t>Add a table</a:t>
            </a:r>
            <a:endParaRPr kumimoji="0" lang="en-US" altLang="en-US" sz="750" b="0" i="0" u="none" strike="noStrike" kern="1200" cap="none" spc="-8" normalizeH="0" baseline="0" noProof="0">
              <a:ln>
                <a:noFill/>
              </a:ln>
              <a:solidFill>
                <a:srgbClr val="004285"/>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on the icon in the middle of the table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Choose how many columns and rows the table you want to insert should have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‘OK’ and the table will be inserted which can be filled</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Then select all the text in the table, adjust the font size to 14pt and color the black text to dark blue</a:t>
            </a:r>
          </a:p>
        </p:txBody>
      </p:sp>
      <p:grpSp>
        <p:nvGrpSpPr>
          <p:cNvPr id="21" name="Group 20">
            <a:extLst>
              <a:ext uri="{FF2B5EF4-FFF2-40B4-BE49-F238E27FC236}">
                <a16:creationId xmlns:a16="http://schemas.microsoft.com/office/drawing/2014/main" id="{0E4F7BE6-4C36-40A7-AA53-E8233219AA44}"/>
              </a:ext>
            </a:extLst>
          </p:cNvPr>
          <p:cNvGrpSpPr/>
          <p:nvPr/>
        </p:nvGrpSpPr>
        <p:grpSpPr>
          <a:xfrm>
            <a:off x="-1847850" y="0"/>
            <a:ext cx="1746913" cy="2488140"/>
            <a:chOff x="-2463800" y="0"/>
            <a:chExt cx="2329217" cy="3317520"/>
          </a:xfrm>
        </p:grpSpPr>
        <p:sp>
          <p:nvSpPr>
            <p:cNvPr id="22" name="Rectangle 106">
              <a:extLst>
                <a:ext uri="{FF2B5EF4-FFF2-40B4-BE49-F238E27FC236}">
                  <a16:creationId xmlns:a16="http://schemas.microsoft.com/office/drawing/2014/main" id="{382F3E05-ECEE-4DDE-AEB7-7720D044CC93}"/>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23" name="Group 22">
              <a:extLst>
                <a:ext uri="{FF2B5EF4-FFF2-40B4-BE49-F238E27FC236}">
                  <a16:creationId xmlns:a16="http://schemas.microsoft.com/office/drawing/2014/main" id="{2EF23516-2677-4366-A601-E21D2B8F6437}"/>
                </a:ext>
              </a:extLst>
            </p:cNvPr>
            <p:cNvGrpSpPr/>
            <p:nvPr/>
          </p:nvGrpSpPr>
          <p:grpSpPr>
            <a:xfrm>
              <a:off x="-2318863" y="1175951"/>
              <a:ext cx="1847751" cy="535742"/>
              <a:chOff x="-2108199" y="2679700"/>
              <a:chExt cx="2091530" cy="606424"/>
            </a:xfrm>
          </p:grpSpPr>
          <p:grpSp>
            <p:nvGrpSpPr>
              <p:cNvPr id="24" name="Group 23">
                <a:extLst>
                  <a:ext uri="{FF2B5EF4-FFF2-40B4-BE49-F238E27FC236}">
                    <a16:creationId xmlns:a16="http://schemas.microsoft.com/office/drawing/2014/main" id="{F08E645D-42C3-4826-9EC7-D9B1A193918C}"/>
                  </a:ext>
                </a:extLst>
              </p:cNvPr>
              <p:cNvGrpSpPr/>
              <p:nvPr/>
            </p:nvGrpSpPr>
            <p:grpSpPr>
              <a:xfrm>
                <a:off x="-2108199" y="2679700"/>
                <a:ext cx="2091530" cy="606424"/>
                <a:chOff x="-2108199" y="2679700"/>
                <a:chExt cx="2091530" cy="606424"/>
              </a:xfrm>
            </p:grpSpPr>
            <p:pic>
              <p:nvPicPr>
                <p:cNvPr id="26" name="Picture 25">
                  <a:extLst>
                    <a:ext uri="{FF2B5EF4-FFF2-40B4-BE49-F238E27FC236}">
                      <a16:creationId xmlns:a16="http://schemas.microsoft.com/office/drawing/2014/main" id="{FD57E7FC-9120-4638-8018-871BCD39AD13}"/>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6AC6B26A-57B6-403F-8D3B-55E148C9E21C}"/>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5" name="Graphic 19" descr="Close with solid fill">
                <a:extLst>
                  <a:ext uri="{FF2B5EF4-FFF2-40B4-BE49-F238E27FC236}">
                    <a16:creationId xmlns:a16="http://schemas.microsoft.com/office/drawing/2014/main" id="{A597C326-3A09-4DBB-8F5C-2C8EE77E339B}"/>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
        <p:nvSpPr>
          <p:cNvPr id="14" name="Rectangle 106">
            <a:extLst>
              <a:ext uri="{FF2B5EF4-FFF2-40B4-BE49-F238E27FC236}">
                <a16:creationId xmlns:a16="http://schemas.microsoft.com/office/drawing/2014/main" id="{0AAD801C-2FBF-46C5-8AAF-4EDEF84988CF}"/>
              </a:ext>
            </a:extLst>
          </p:cNvPr>
          <p:cNvSpPr>
            <a:spLocks noChangeArrowheads="1"/>
          </p:cNvSpPr>
          <p:nvPr/>
        </p:nvSpPr>
        <p:spPr bwMode="gray">
          <a:xfrm>
            <a:off x="9244938" y="1987696"/>
            <a:ext cx="1746913" cy="1261742"/>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vertical lines to a table</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Insert a table. The table is inserted without vertical lines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To add the vertical lines; Click in the 'Table Style Options' menu, choose the 'Banded Columns' function and the vertical lines will appear</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p:txBody>
      </p:sp>
    </p:spTree>
    <p:extLst>
      <p:ext uri="{BB962C8B-B14F-4D97-AF65-F5344CB8AC3E}">
        <p14:creationId xmlns:p14="http://schemas.microsoft.com/office/powerpoint/2010/main" val="46244995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el paginagro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4" name="Table Placeholder 3">
            <a:extLst>
              <a:ext uri="{FF2B5EF4-FFF2-40B4-BE49-F238E27FC236}">
                <a16:creationId xmlns:a16="http://schemas.microsoft.com/office/drawing/2014/main" id="{94B40A4D-040D-412B-B077-4F963A67665D}"/>
              </a:ext>
            </a:extLst>
          </p:cNvPr>
          <p:cNvSpPr>
            <a:spLocks noGrp="1"/>
          </p:cNvSpPr>
          <p:nvPr>
            <p:ph type="tbl" sz="quarter" idx="12" hasCustomPrompt="1"/>
          </p:nvPr>
        </p:nvSpPr>
        <p:spPr>
          <a:xfrm>
            <a:off x="464344" y="1107281"/>
            <a:ext cx="8231981"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table</a:t>
            </a:r>
          </a:p>
        </p:txBody>
      </p:sp>
      <p:sp>
        <p:nvSpPr>
          <p:cNvPr id="3" name="Slide Number Placeholder 2">
            <a:extLst>
              <a:ext uri="{FF2B5EF4-FFF2-40B4-BE49-F238E27FC236}">
                <a16:creationId xmlns:a16="http://schemas.microsoft.com/office/drawing/2014/main" id="{E1B7A5D4-DEE1-41E7-A578-DE688BC982F1}"/>
              </a:ext>
            </a:extLst>
          </p:cNvPr>
          <p:cNvSpPr>
            <a:spLocks noGrp="1"/>
          </p:cNvSpPr>
          <p:nvPr>
            <p:ph type="sldNum" sz="quarter" idx="13"/>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 name="Rectangle 106">
            <a:extLst>
              <a:ext uri="{FF2B5EF4-FFF2-40B4-BE49-F238E27FC236}">
                <a16:creationId xmlns:a16="http://schemas.microsoft.com/office/drawing/2014/main" id="{6A62AD01-4E37-4D91-851E-18F47C781621}"/>
              </a:ext>
            </a:extLst>
          </p:cNvPr>
          <p:cNvSpPr>
            <a:spLocks noChangeArrowheads="1"/>
          </p:cNvSpPr>
          <p:nvPr/>
        </p:nvSpPr>
        <p:spPr bwMode="gray">
          <a:xfrm>
            <a:off x="9244938" y="0"/>
            <a:ext cx="1746913" cy="1828563"/>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rgbClr val="004285"/>
                </a:solidFill>
                <a:effectLst/>
                <a:uLnTx/>
                <a:uFillTx/>
                <a:latin typeface="Open Sans"/>
                <a:ea typeface="+mn-ea"/>
                <a:cs typeface="+mn-cs"/>
              </a:rPr>
              <a:t>Add a table</a:t>
            </a:r>
            <a:endParaRPr kumimoji="0" lang="en-US" altLang="en-US" sz="750" b="0" i="0" u="none" strike="noStrike" kern="1200" cap="none" spc="-8" normalizeH="0" baseline="0" noProof="0">
              <a:ln>
                <a:noFill/>
              </a:ln>
              <a:solidFill>
                <a:srgbClr val="004285"/>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on the icon in the middle of the table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Choose how many columns and rows the table you want to insert should have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Click ‘OK’ and the table will be inserted which can be filled</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rgbClr val="004285"/>
                </a:solidFill>
                <a:effectLst/>
                <a:uLnTx/>
                <a:uFillTx/>
                <a:latin typeface="Open Sans"/>
                <a:ea typeface="+mn-ea"/>
                <a:cs typeface="+mn-cs"/>
              </a:rPr>
              <a:t>Then select all the text in the table, adjust the font size to 14pt and color the black text to dark blue</a:t>
            </a:r>
          </a:p>
        </p:txBody>
      </p:sp>
      <p:sp>
        <p:nvSpPr>
          <p:cNvPr id="7" name="Rectangle 106">
            <a:extLst>
              <a:ext uri="{FF2B5EF4-FFF2-40B4-BE49-F238E27FC236}">
                <a16:creationId xmlns:a16="http://schemas.microsoft.com/office/drawing/2014/main" id="{C52EF288-4272-49FD-8883-204E4FEBED20}"/>
              </a:ext>
            </a:extLst>
          </p:cNvPr>
          <p:cNvSpPr>
            <a:spLocks noChangeArrowheads="1"/>
          </p:cNvSpPr>
          <p:nvPr/>
        </p:nvSpPr>
        <p:spPr bwMode="gray">
          <a:xfrm>
            <a:off x="9244938" y="1987696"/>
            <a:ext cx="1746913" cy="1261742"/>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vertical lines to a table</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Insert a table. The table is inserted without vertical lines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To add the vertical lines; Click in the 'Table Style Options' menu, choose the 'Banded Columns' function and the vertical lines will appear</a:t>
            </a:r>
            <a:endParaRPr kumimoji="0" lang="nl-NL" altLang="en-US" sz="750" b="0" i="0" u="none" strike="noStrike" kern="1200" cap="none" spc="-8" normalizeH="0" baseline="0" noProof="0">
              <a:ln>
                <a:noFill/>
              </a:ln>
              <a:solidFill>
                <a:schemeClr val="tx1"/>
              </a:solidFill>
              <a:effectLst/>
              <a:uLnTx/>
              <a:uFillTx/>
              <a:latin typeface="Open Sans"/>
              <a:ea typeface="+mn-ea"/>
              <a:cs typeface="+mn-cs"/>
            </a:endParaRPr>
          </a:p>
        </p:txBody>
      </p:sp>
    </p:spTree>
    <p:extLst>
      <p:ext uri="{BB962C8B-B14F-4D97-AF65-F5344CB8AC3E}">
        <p14:creationId xmlns:p14="http://schemas.microsoft.com/office/powerpoint/2010/main" val="413853745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oud met grafiek rech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4698207" y="1107281"/>
            <a:ext cx="3998118"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8" name="Text Placeholder 12">
            <a:extLst>
              <a:ext uri="{FF2B5EF4-FFF2-40B4-BE49-F238E27FC236}">
                <a16:creationId xmlns:a16="http://schemas.microsoft.com/office/drawing/2014/main" id="{CC64508F-FB4D-4117-A07D-F5E6D9501D14}"/>
              </a:ext>
            </a:extLst>
          </p:cNvPr>
          <p:cNvSpPr>
            <a:spLocks noGrp="1"/>
          </p:cNvSpPr>
          <p:nvPr>
            <p:ph type="body" sz="quarter" idx="10" hasCustomPrompt="1"/>
          </p:nvPr>
        </p:nvSpPr>
        <p:spPr>
          <a:xfrm>
            <a:off x="464344"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1" name="Text Placeholder 3">
            <a:extLst>
              <a:ext uri="{FF2B5EF4-FFF2-40B4-BE49-F238E27FC236}">
                <a16:creationId xmlns:a16="http://schemas.microsoft.com/office/drawing/2014/main" id="{A573C153-27EA-4A91-9162-722BE6E06CAD}"/>
              </a:ext>
            </a:extLst>
          </p:cNvPr>
          <p:cNvSpPr>
            <a:spLocks noGrp="1"/>
          </p:cNvSpPr>
          <p:nvPr>
            <p:ph type="body" sz="quarter" idx="18" hasCustomPrompt="1"/>
          </p:nvPr>
        </p:nvSpPr>
        <p:spPr>
          <a:xfrm>
            <a:off x="4800115" y="4200697"/>
            <a:ext cx="2102504" cy="146585"/>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0DDE9399-B94D-49BE-87E3-76B5B785CBDA}"/>
              </a:ext>
            </a:extLst>
          </p:cNvPr>
          <p:cNvSpPr>
            <a:spLocks noGrp="1"/>
          </p:cNvSpPr>
          <p:nvPr>
            <p:ph type="sldNum" sz="quarter" idx="19"/>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6" name="Group 15">
            <a:extLst>
              <a:ext uri="{FF2B5EF4-FFF2-40B4-BE49-F238E27FC236}">
                <a16:creationId xmlns:a16="http://schemas.microsoft.com/office/drawing/2014/main" id="{3985A518-E0A7-4A91-9DBC-41D2EBDE915F}"/>
              </a:ext>
            </a:extLst>
          </p:cNvPr>
          <p:cNvGrpSpPr/>
          <p:nvPr/>
        </p:nvGrpSpPr>
        <p:grpSpPr>
          <a:xfrm>
            <a:off x="-1847850" y="0"/>
            <a:ext cx="1746913" cy="2488140"/>
            <a:chOff x="-2463800" y="0"/>
            <a:chExt cx="2329217" cy="3317520"/>
          </a:xfrm>
        </p:grpSpPr>
        <p:sp>
          <p:nvSpPr>
            <p:cNvPr id="17" name="Rectangle 106">
              <a:extLst>
                <a:ext uri="{FF2B5EF4-FFF2-40B4-BE49-F238E27FC236}">
                  <a16:creationId xmlns:a16="http://schemas.microsoft.com/office/drawing/2014/main" id="{1632026E-593D-4DB5-9EF1-0E0986DBE928}"/>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20" name="Group 19">
              <a:extLst>
                <a:ext uri="{FF2B5EF4-FFF2-40B4-BE49-F238E27FC236}">
                  <a16:creationId xmlns:a16="http://schemas.microsoft.com/office/drawing/2014/main" id="{012E2A27-76C5-4742-A76E-56EF39891FD3}"/>
                </a:ext>
              </a:extLst>
            </p:cNvPr>
            <p:cNvGrpSpPr/>
            <p:nvPr/>
          </p:nvGrpSpPr>
          <p:grpSpPr>
            <a:xfrm>
              <a:off x="-2318863" y="1175951"/>
              <a:ext cx="1847751" cy="535742"/>
              <a:chOff x="-2108199" y="2679700"/>
              <a:chExt cx="2091530" cy="606424"/>
            </a:xfrm>
          </p:grpSpPr>
          <p:grpSp>
            <p:nvGrpSpPr>
              <p:cNvPr id="21" name="Group 20">
                <a:extLst>
                  <a:ext uri="{FF2B5EF4-FFF2-40B4-BE49-F238E27FC236}">
                    <a16:creationId xmlns:a16="http://schemas.microsoft.com/office/drawing/2014/main" id="{3FD39359-F454-473B-8E3D-E77BAFC4E6CA}"/>
                  </a:ext>
                </a:extLst>
              </p:cNvPr>
              <p:cNvGrpSpPr/>
              <p:nvPr/>
            </p:nvGrpSpPr>
            <p:grpSpPr>
              <a:xfrm>
                <a:off x="-2108199" y="2679700"/>
                <a:ext cx="2091530" cy="606424"/>
                <a:chOff x="-2108199" y="2679700"/>
                <a:chExt cx="2091530" cy="606424"/>
              </a:xfrm>
            </p:grpSpPr>
            <p:pic>
              <p:nvPicPr>
                <p:cNvPr id="23" name="Picture 22">
                  <a:extLst>
                    <a:ext uri="{FF2B5EF4-FFF2-40B4-BE49-F238E27FC236}">
                      <a16:creationId xmlns:a16="http://schemas.microsoft.com/office/drawing/2014/main" id="{0B77FCBA-B02B-4B51-B5AC-EA60A1CDAC02}"/>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DA4F290E-B67A-4EAD-B354-E770B23FC280}"/>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2" name="Graphic 19" descr="Close with solid fill">
                <a:extLst>
                  <a:ext uri="{FF2B5EF4-FFF2-40B4-BE49-F238E27FC236}">
                    <a16:creationId xmlns:a16="http://schemas.microsoft.com/office/drawing/2014/main" id="{4D85A030-8918-472A-BE73-4F8DF0314941}"/>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129939824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houd met grafiek lin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464344" y="1107281"/>
            <a:ext cx="3998118"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8" name="Text Placeholder 12">
            <a:extLst>
              <a:ext uri="{FF2B5EF4-FFF2-40B4-BE49-F238E27FC236}">
                <a16:creationId xmlns:a16="http://schemas.microsoft.com/office/drawing/2014/main" id="{4D3B61F8-A508-4E1F-AB2C-57AEA9320D93}"/>
              </a:ext>
            </a:extLst>
          </p:cNvPr>
          <p:cNvSpPr>
            <a:spLocks noGrp="1"/>
          </p:cNvSpPr>
          <p:nvPr>
            <p:ph type="body" sz="quarter" idx="10" hasCustomPrompt="1"/>
          </p:nvPr>
        </p:nvSpPr>
        <p:spPr>
          <a:xfrm>
            <a:off x="4698207" y="1107281"/>
            <a:ext cx="3998119"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11" name="Text Placeholder 3">
            <a:extLst>
              <a:ext uri="{FF2B5EF4-FFF2-40B4-BE49-F238E27FC236}">
                <a16:creationId xmlns:a16="http://schemas.microsoft.com/office/drawing/2014/main" id="{3970DEE3-03AB-4155-86AF-0AFDC23EC764}"/>
              </a:ext>
            </a:extLst>
          </p:cNvPr>
          <p:cNvSpPr>
            <a:spLocks noGrp="1"/>
          </p:cNvSpPr>
          <p:nvPr>
            <p:ph type="body" sz="quarter" idx="17" hasCustomPrompt="1"/>
          </p:nvPr>
        </p:nvSpPr>
        <p:spPr>
          <a:xfrm>
            <a:off x="566737" y="4200697"/>
            <a:ext cx="2102504" cy="146585"/>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0BFCFFBD-719A-4FAA-A247-AC7B7013957D}"/>
              </a:ext>
            </a:extLst>
          </p:cNvPr>
          <p:cNvSpPr>
            <a:spLocks noGrp="1"/>
          </p:cNvSpPr>
          <p:nvPr>
            <p:ph type="sldNum" sz="quarter" idx="18"/>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21" name="Group 20">
            <a:extLst>
              <a:ext uri="{FF2B5EF4-FFF2-40B4-BE49-F238E27FC236}">
                <a16:creationId xmlns:a16="http://schemas.microsoft.com/office/drawing/2014/main" id="{A89C9194-3F30-4AF6-9560-B808E49B219A}"/>
              </a:ext>
            </a:extLst>
          </p:cNvPr>
          <p:cNvGrpSpPr/>
          <p:nvPr/>
        </p:nvGrpSpPr>
        <p:grpSpPr>
          <a:xfrm>
            <a:off x="-1847850" y="0"/>
            <a:ext cx="1746913" cy="2488140"/>
            <a:chOff x="-2463800" y="0"/>
            <a:chExt cx="2329217" cy="3317520"/>
          </a:xfrm>
        </p:grpSpPr>
        <p:sp>
          <p:nvSpPr>
            <p:cNvPr id="22" name="Rectangle 106">
              <a:extLst>
                <a:ext uri="{FF2B5EF4-FFF2-40B4-BE49-F238E27FC236}">
                  <a16:creationId xmlns:a16="http://schemas.microsoft.com/office/drawing/2014/main" id="{B4ED0B16-3ECE-4DE8-AF1C-D6336E9B5D7D}"/>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23" name="Group 22">
              <a:extLst>
                <a:ext uri="{FF2B5EF4-FFF2-40B4-BE49-F238E27FC236}">
                  <a16:creationId xmlns:a16="http://schemas.microsoft.com/office/drawing/2014/main" id="{469ADC3E-A72C-4F23-8A7F-27B34C823AFE}"/>
                </a:ext>
              </a:extLst>
            </p:cNvPr>
            <p:cNvGrpSpPr/>
            <p:nvPr/>
          </p:nvGrpSpPr>
          <p:grpSpPr>
            <a:xfrm>
              <a:off x="-2318863" y="1175951"/>
              <a:ext cx="1847751" cy="535742"/>
              <a:chOff x="-2108199" y="2679700"/>
              <a:chExt cx="2091530" cy="606424"/>
            </a:xfrm>
          </p:grpSpPr>
          <p:grpSp>
            <p:nvGrpSpPr>
              <p:cNvPr id="24" name="Group 23">
                <a:extLst>
                  <a:ext uri="{FF2B5EF4-FFF2-40B4-BE49-F238E27FC236}">
                    <a16:creationId xmlns:a16="http://schemas.microsoft.com/office/drawing/2014/main" id="{A485281C-144A-4177-BB1E-732ACB7BD574}"/>
                  </a:ext>
                </a:extLst>
              </p:cNvPr>
              <p:cNvGrpSpPr/>
              <p:nvPr/>
            </p:nvGrpSpPr>
            <p:grpSpPr>
              <a:xfrm>
                <a:off x="-2108199" y="2679700"/>
                <a:ext cx="2091530" cy="606424"/>
                <a:chOff x="-2108199" y="2679700"/>
                <a:chExt cx="2091530" cy="606424"/>
              </a:xfrm>
            </p:grpSpPr>
            <p:pic>
              <p:nvPicPr>
                <p:cNvPr id="26" name="Picture 25">
                  <a:extLst>
                    <a:ext uri="{FF2B5EF4-FFF2-40B4-BE49-F238E27FC236}">
                      <a16:creationId xmlns:a16="http://schemas.microsoft.com/office/drawing/2014/main" id="{7BA24487-1793-4009-8144-C0B87312BAE7}"/>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7" name="Rectangle 21">
                  <a:extLst>
                    <a:ext uri="{FF2B5EF4-FFF2-40B4-BE49-F238E27FC236}">
                      <a16:creationId xmlns:a16="http://schemas.microsoft.com/office/drawing/2014/main" id="{C429563E-9F7F-4E40-9CC1-B29BE06F7BC9}"/>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5" name="Graphic 19" descr="Close with solid fill">
                <a:extLst>
                  <a:ext uri="{FF2B5EF4-FFF2-40B4-BE49-F238E27FC236}">
                    <a16:creationId xmlns:a16="http://schemas.microsoft.com/office/drawing/2014/main" id="{42D4C060-8968-4D27-B189-CC3D65485EA5}"/>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163580747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koloms grafiek">
    <p:spTree>
      <p:nvGrpSpPr>
        <p:cNvPr id="1" name=""/>
        <p:cNvGrpSpPr/>
        <p:nvPr/>
      </p:nvGrpSpPr>
      <p:grpSpPr>
        <a:xfrm>
          <a:off x="0" y="0"/>
          <a:ext cx="0" cy="0"/>
          <a:chOff x="0" y="0"/>
          <a:chExt cx="0" cy="0"/>
        </a:xfrm>
      </p:grpSpPr>
      <p:sp>
        <p:nvSpPr>
          <p:cNvPr id="13" name="Chart Placeholder 5">
            <a:extLst>
              <a:ext uri="{FF2B5EF4-FFF2-40B4-BE49-F238E27FC236}">
                <a16:creationId xmlns:a16="http://schemas.microsoft.com/office/drawing/2014/main" id="{399BE0BD-5C57-4F3C-BAE5-6DDEE19D7616}"/>
              </a:ext>
            </a:extLst>
          </p:cNvPr>
          <p:cNvSpPr>
            <a:spLocks noGrp="1"/>
          </p:cNvSpPr>
          <p:nvPr>
            <p:ph type="chart" sz="quarter" idx="16" hasCustomPrompt="1"/>
          </p:nvPr>
        </p:nvSpPr>
        <p:spPr>
          <a:xfrm>
            <a:off x="4698207" y="1107281"/>
            <a:ext cx="3998118"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12" name="Chart Placeholder 5">
            <a:extLst>
              <a:ext uri="{FF2B5EF4-FFF2-40B4-BE49-F238E27FC236}">
                <a16:creationId xmlns:a16="http://schemas.microsoft.com/office/drawing/2014/main" id="{9B32F7E6-012D-47BA-9B6E-EBE47DCE3AFF}"/>
              </a:ext>
            </a:extLst>
          </p:cNvPr>
          <p:cNvSpPr>
            <a:spLocks noGrp="1"/>
          </p:cNvSpPr>
          <p:nvPr>
            <p:ph type="chart" sz="quarter" idx="12" hasCustomPrompt="1"/>
          </p:nvPr>
        </p:nvSpPr>
        <p:spPr>
          <a:xfrm>
            <a:off x="464344" y="1107281"/>
            <a:ext cx="3998118"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15" name="Text Placeholder 3">
            <a:extLst>
              <a:ext uri="{FF2B5EF4-FFF2-40B4-BE49-F238E27FC236}">
                <a16:creationId xmlns:a16="http://schemas.microsoft.com/office/drawing/2014/main" id="{1EBEB4EC-9E6D-4DE7-87A4-EF91AF2246DA}"/>
              </a:ext>
            </a:extLst>
          </p:cNvPr>
          <p:cNvSpPr>
            <a:spLocks noGrp="1"/>
          </p:cNvSpPr>
          <p:nvPr>
            <p:ph type="body" sz="quarter" idx="17" hasCustomPrompt="1"/>
          </p:nvPr>
        </p:nvSpPr>
        <p:spPr>
          <a:xfrm>
            <a:off x="566737" y="4200697"/>
            <a:ext cx="2102504" cy="146585"/>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16" name="Text Placeholder 3">
            <a:extLst>
              <a:ext uri="{FF2B5EF4-FFF2-40B4-BE49-F238E27FC236}">
                <a16:creationId xmlns:a16="http://schemas.microsoft.com/office/drawing/2014/main" id="{00E68F04-5757-45F4-8CBD-9E15A314E241}"/>
              </a:ext>
            </a:extLst>
          </p:cNvPr>
          <p:cNvSpPr>
            <a:spLocks noGrp="1"/>
          </p:cNvSpPr>
          <p:nvPr>
            <p:ph type="body" sz="quarter" idx="18" hasCustomPrompt="1"/>
          </p:nvPr>
        </p:nvSpPr>
        <p:spPr>
          <a:xfrm>
            <a:off x="4800115" y="4200697"/>
            <a:ext cx="2102504" cy="146585"/>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D20A1D17-3D5D-46FC-B0D0-C84CC5207354}"/>
              </a:ext>
            </a:extLst>
          </p:cNvPr>
          <p:cNvSpPr>
            <a:spLocks noGrp="1"/>
          </p:cNvSpPr>
          <p:nvPr>
            <p:ph type="sldNum" sz="quarter" idx="19"/>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572749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fiek met omschrijv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464344" y="1107281"/>
            <a:ext cx="5512875"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8" name="Text Placeholder 3">
            <a:extLst>
              <a:ext uri="{FF2B5EF4-FFF2-40B4-BE49-F238E27FC236}">
                <a16:creationId xmlns:a16="http://schemas.microsoft.com/office/drawing/2014/main" id="{9F16F9E9-67C9-49B5-B2A3-BB6AC1FE5D58}"/>
              </a:ext>
            </a:extLst>
          </p:cNvPr>
          <p:cNvSpPr>
            <a:spLocks noGrp="1"/>
          </p:cNvSpPr>
          <p:nvPr>
            <p:ph type="body" sz="quarter" idx="17" hasCustomPrompt="1"/>
          </p:nvPr>
        </p:nvSpPr>
        <p:spPr>
          <a:xfrm>
            <a:off x="566737" y="4200697"/>
            <a:ext cx="2102504" cy="146585"/>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14" name="Text Placeholder 12">
            <a:extLst>
              <a:ext uri="{FF2B5EF4-FFF2-40B4-BE49-F238E27FC236}">
                <a16:creationId xmlns:a16="http://schemas.microsoft.com/office/drawing/2014/main" id="{FFB0E874-F8D9-42E2-8E52-4692C676BEB5}"/>
              </a:ext>
            </a:extLst>
          </p:cNvPr>
          <p:cNvSpPr>
            <a:spLocks noGrp="1"/>
          </p:cNvSpPr>
          <p:nvPr>
            <p:ph type="body" sz="quarter" idx="18" hasCustomPrompt="1"/>
          </p:nvPr>
        </p:nvSpPr>
        <p:spPr>
          <a:xfrm>
            <a:off x="6104965" y="1107281"/>
            <a:ext cx="2591360" cy="3240000"/>
          </a:xfrm>
        </p:spPr>
        <p:txBody>
          <a:bodyPr tIns="36000">
            <a:noAutofit/>
          </a:bodyPr>
          <a:lstStyle>
            <a:lvl1pPr>
              <a:lnSpc>
                <a:spcPct val="90000"/>
              </a:lnSpc>
              <a:spcBef>
                <a:spcPts val="0"/>
              </a:spcBef>
              <a:spcAft>
                <a:spcPts val="0"/>
              </a:spcAft>
              <a:defRPr sz="1350" b="1">
                <a:solidFill>
                  <a:schemeClr val="tx2"/>
                </a:solidFill>
              </a:defRPr>
            </a:lvl1pPr>
            <a:lvl2pPr marL="0" indent="0">
              <a:lnSpc>
                <a:spcPct val="90000"/>
              </a:lnSpc>
              <a:spcBef>
                <a:spcPts val="0"/>
              </a:spcBef>
              <a:spcAft>
                <a:spcPts val="0"/>
              </a:spcAft>
              <a:buNone/>
              <a:defRPr sz="1350">
                <a:solidFill>
                  <a:schemeClr val="bg2"/>
                </a:solidFill>
              </a:defRPr>
            </a:lvl2pPr>
            <a:lvl3pPr marL="0" indent="0">
              <a:lnSpc>
                <a:spcPct val="90000"/>
              </a:lnSpc>
              <a:spcBef>
                <a:spcPts val="0"/>
              </a:spcBef>
              <a:spcAft>
                <a:spcPts val="0"/>
              </a:spcAft>
              <a:buNone/>
              <a:defRPr sz="1350">
                <a:solidFill>
                  <a:schemeClr val="tx1"/>
                </a:solidFill>
              </a:defRPr>
            </a:lvl3pPr>
            <a:lvl4pPr marL="135731" indent="-135731">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4pPr>
            <a:lvl5pPr marL="27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5pPr>
            <a:lvl6pPr marL="40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6pPr>
            <a:lvl7pPr marL="54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7pPr>
            <a:lvl8pPr marL="675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8pPr>
            <a:lvl9pPr marL="810000" indent="-135000">
              <a:lnSpc>
                <a:spcPct val="90000"/>
              </a:lnSpc>
              <a:spcBef>
                <a:spcPts val="0"/>
              </a:spcBef>
              <a:spcAft>
                <a:spcPts val="0"/>
              </a:spcAft>
              <a:buClr>
                <a:schemeClr val="tx1"/>
              </a:buClr>
              <a:buSzPct val="96000"/>
              <a:buFont typeface="Calibri" panose="020F0502020204030204" pitchFamily="34" charset="0"/>
              <a:buChar char="•"/>
              <a:defRPr sz="1350">
                <a:solidFill>
                  <a:schemeClr val="tx1"/>
                </a:solidFill>
              </a:defRPr>
            </a:lvl9pPr>
          </a:lstStyle>
          <a:p>
            <a:pPr lvl="0"/>
            <a:r>
              <a:rPr lang="en-US" noProof="0"/>
              <a:t>Click to add heading</a:t>
            </a:r>
          </a:p>
          <a:p>
            <a:pPr lvl="1"/>
            <a:r>
              <a:rPr lang="en-US" noProof="0"/>
              <a:t>Sub-heading</a:t>
            </a:r>
          </a:p>
          <a:p>
            <a:pPr lvl="2"/>
            <a:r>
              <a:rPr lang="en-US" noProof="0"/>
              <a:t>Body text</a:t>
            </a:r>
          </a:p>
          <a:p>
            <a:pPr lvl="3"/>
            <a:r>
              <a:rPr lang="en-US" noProof="0"/>
              <a:t>Bullet level 1</a:t>
            </a:r>
          </a:p>
          <a:p>
            <a:pPr lvl="4"/>
            <a:r>
              <a:rPr lang="en-US" noProof="0"/>
              <a:t>Bullet level 2</a:t>
            </a:r>
          </a:p>
          <a:p>
            <a:pPr lvl="5"/>
            <a:r>
              <a:rPr lang="en-US" noProof="0"/>
              <a:t>Bullet level 3</a:t>
            </a:r>
          </a:p>
          <a:p>
            <a:pPr lvl="6"/>
            <a:r>
              <a:rPr lang="en-US" noProof="0"/>
              <a:t>Bullet level 4</a:t>
            </a:r>
          </a:p>
          <a:p>
            <a:pPr lvl="7"/>
            <a:r>
              <a:rPr lang="en-US" noProof="0"/>
              <a:t>Bullet level 5</a:t>
            </a:r>
          </a:p>
          <a:p>
            <a:pPr lvl="8"/>
            <a:r>
              <a:rPr lang="en-US" noProof="0"/>
              <a:t>Bullet level 6</a:t>
            </a:r>
          </a:p>
        </p:txBody>
      </p:sp>
      <p:sp>
        <p:nvSpPr>
          <p:cNvPr id="3" name="Slide Number Placeholder 2">
            <a:extLst>
              <a:ext uri="{FF2B5EF4-FFF2-40B4-BE49-F238E27FC236}">
                <a16:creationId xmlns:a16="http://schemas.microsoft.com/office/drawing/2014/main" id="{055F4FBA-9445-444C-A054-7B40458BA830}"/>
              </a:ext>
            </a:extLst>
          </p:cNvPr>
          <p:cNvSpPr>
            <a:spLocks noGrp="1"/>
          </p:cNvSpPr>
          <p:nvPr>
            <p:ph type="sldNum" sz="quarter" idx="19"/>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22" name="Group 21">
            <a:extLst>
              <a:ext uri="{FF2B5EF4-FFF2-40B4-BE49-F238E27FC236}">
                <a16:creationId xmlns:a16="http://schemas.microsoft.com/office/drawing/2014/main" id="{C5E44A21-A514-4E4E-B215-4A03F50C4C09}"/>
              </a:ext>
            </a:extLst>
          </p:cNvPr>
          <p:cNvGrpSpPr/>
          <p:nvPr/>
        </p:nvGrpSpPr>
        <p:grpSpPr>
          <a:xfrm>
            <a:off x="-1847850" y="0"/>
            <a:ext cx="1746913" cy="2488140"/>
            <a:chOff x="-2463800" y="0"/>
            <a:chExt cx="2329217" cy="3317520"/>
          </a:xfrm>
        </p:grpSpPr>
        <p:sp>
          <p:nvSpPr>
            <p:cNvPr id="23" name="Rectangle 106">
              <a:extLst>
                <a:ext uri="{FF2B5EF4-FFF2-40B4-BE49-F238E27FC236}">
                  <a16:creationId xmlns:a16="http://schemas.microsoft.com/office/drawing/2014/main" id="{5B58DFA9-5327-45C1-B375-6D8458C639BF}"/>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24" name="Group 23">
              <a:extLst>
                <a:ext uri="{FF2B5EF4-FFF2-40B4-BE49-F238E27FC236}">
                  <a16:creationId xmlns:a16="http://schemas.microsoft.com/office/drawing/2014/main" id="{1551DBC9-B567-4879-A8F3-9E89513B82EA}"/>
                </a:ext>
              </a:extLst>
            </p:cNvPr>
            <p:cNvGrpSpPr/>
            <p:nvPr/>
          </p:nvGrpSpPr>
          <p:grpSpPr>
            <a:xfrm>
              <a:off x="-2318863" y="1175951"/>
              <a:ext cx="1847751" cy="535742"/>
              <a:chOff x="-2108199" y="2679700"/>
              <a:chExt cx="2091530" cy="606424"/>
            </a:xfrm>
          </p:grpSpPr>
          <p:grpSp>
            <p:nvGrpSpPr>
              <p:cNvPr id="25" name="Group 24">
                <a:extLst>
                  <a:ext uri="{FF2B5EF4-FFF2-40B4-BE49-F238E27FC236}">
                    <a16:creationId xmlns:a16="http://schemas.microsoft.com/office/drawing/2014/main" id="{C2DFC9D6-EBF9-4F18-947B-330A904EAA2A}"/>
                  </a:ext>
                </a:extLst>
              </p:cNvPr>
              <p:cNvGrpSpPr/>
              <p:nvPr/>
            </p:nvGrpSpPr>
            <p:grpSpPr>
              <a:xfrm>
                <a:off x="-2108199" y="2679700"/>
                <a:ext cx="2091530" cy="606424"/>
                <a:chOff x="-2108199" y="2679700"/>
                <a:chExt cx="2091530" cy="606424"/>
              </a:xfrm>
            </p:grpSpPr>
            <p:pic>
              <p:nvPicPr>
                <p:cNvPr id="27" name="Picture 26">
                  <a:extLst>
                    <a:ext uri="{FF2B5EF4-FFF2-40B4-BE49-F238E27FC236}">
                      <a16:creationId xmlns:a16="http://schemas.microsoft.com/office/drawing/2014/main" id="{A7DAC9F4-C4CF-4439-A0F9-229415E0C08E}"/>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28" name="Rectangle 21">
                  <a:extLst>
                    <a:ext uri="{FF2B5EF4-FFF2-40B4-BE49-F238E27FC236}">
                      <a16:creationId xmlns:a16="http://schemas.microsoft.com/office/drawing/2014/main" id="{7BE35183-35FC-46B7-BD59-0A067C837653}"/>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26" name="Graphic 19" descr="Close with solid fill">
                <a:extLst>
                  <a:ext uri="{FF2B5EF4-FFF2-40B4-BE49-F238E27FC236}">
                    <a16:creationId xmlns:a16="http://schemas.microsoft.com/office/drawing/2014/main" id="{676CC2E8-D61E-44CD-BC5C-36AB42512D51}"/>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327060177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fiek paginagroo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noAutofit/>
          </a:bodyPr>
          <a:lstStyle>
            <a:lvl1pPr>
              <a:defRPr/>
            </a:lvl1pPr>
          </a:lstStyle>
          <a:p>
            <a:r>
              <a:rPr lang="en-US" noProof="0"/>
              <a:t>Click to add title</a:t>
            </a:r>
          </a:p>
        </p:txBody>
      </p:sp>
      <p:sp>
        <p:nvSpPr>
          <p:cNvPr id="6" name="Chart Placeholder 5">
            <a:extLst>
              <a:ext uri="{FF2B5EF4-FFF2-40B4-BE49-F238E27FC236}">
                <a16:creationId xmlns:a16="http://schemas.microsoft.com/office/drawing/2014/main" id="{AF2C0AF9-9479-4176-A7DB-2B958BF52B55}"/>
              </a:ext>
            </a:extLst>
          </p:cNvPr>
          <p:cNvSpPr>
            <a:spLocks noGrp="1"/>
          </p:cNvSpPr>
          <p:nvPr>
            <p:ph type="chart" sz="quarter" idx="12" hasCustomPrompt="1"/>
          </p:nvPr>
        </p:nvSpPr>
        <p:spPr>
          <a:xfrm>
            <a:off x="464344" y="1107281"/>
            <a:ext cx="8231981" cy="3240000"/>
          </a:xfrm>
        </p:spPr>
        <p:txBody>
          <a:bodyPr tIns="0" anchor="ctr" anchorCtr="1"/>
          <a:lstStyle>
            <a:lvl1pPr algn="l">
              <a:spcBef>
                <a:spcPts val="0"/>
              </a:spcBef>
              <a:defRPr sz="900">
                <a:solidFill>
                  <a:schemeClr val="tx1"/>
                </a:solidFill>
              </a:defRPr>
            </a:lvl1pPr>
          </a:lstStyle>
          <a:p>
            <a:r>
              <a:rPr lang="en-US" noProof="0"/>
              <a:t>Click on icon</a:t>
            </a:r>
            <a:br>
              <a:rPr lang="en-US" noProof="0"/>
            </a:br>
            <a:r>
              <a:rPr lang="en-US" noProof="0"/>
              <a:t>to add chart</a:t>
            </a:r>
          </a:p>
        </p:txBody>
      </p:sp>
      <p:sp>
        <p:nvSpPr>
          <p:cNvPr id="8" name="Text Placeholder 3">
            <a:extLst>
              <a:ext uri="{FF2B5EF4-FFF2-40B4-BE49-F238E27FC236}">
                <a16:creationId xmlns:a16="http://schemas.microsoft.com/office/drawing/2014/main" id="{C8655664-2E79-4A28-A352-F5976C49E661}"/>
              </a:ext>
            </a:extLst>
          </p:cNvPr>
          <p:cNvSpPr>
            <a:spLocks noGrp="1"/>
          </p:cNvSpPr>
          <p:nvPr>
            <p:ph type="body" sz="quarter" idx="15" hasCustomPrompt="1"/>
          </p:nvPr>
        </p:nvSpPr>
        <p:spPr>
          <a:xfrm>
            <a:off x="7500938" y="4029493"/>
            <a:ext cx="1195387" cy="317789"/>
          </a:xfrm>
        </p:spPr>
        <p:txBody>
          <a:bodyPr lIns="0" rIns="0"/>
          <a:lstStyle>
            <a:lvl1pPr>
              <a:defRPr sz="600">
                <a:solidFill>
                  <a:schemeClr val="tx1"/>
                </a:solidFill>
              </a:defRPr>
            </a:lvl1pPr>
            <a:lvl2pPr>
              <a:defRPr sz="600"/>
            </a:lvl2pPr>
            <a:lvl3pPr>
              <a:defRPr sz="600"/>
            </a:lvl3pPr>
            <a:lvl4pPr>
              <a:defRPr sz="600"/>
            </a:lvl4pPr>
            <a:lvl5pPr>
              <a:defRPr sz="600"/>
            </a:lvl5pPr>
          </a:lstStyle>
          <a:p>
            <a:pPr lvl="0"/>
            <a:r>
              <a:rPr lang="en-US" noProof="0"/>
              <a:t>Click to add source text</a:t>
            </a:r>
          </a:p>
        </p:txBody>
      </p:sp>
      <p:sp>
        <p:nvSpPr>
          <p:cNvPr id="3" name="Slide Number Placeholder 2">
            <a:extLst>
              <a:ext uri="{FF2B5EF4-FFF2-40B4-BE49-F238E27FC236}">
                <a16:creationId xmlns:a16="http://schemas.microsoft.com/office/drawing/2014/main" id="{AFEBCDD1-076B-4614-9C4A-B85E5201A97B}"/>
              </a:ext>
            </a:extLst>
          </p:cNvPr>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059635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lstStyle/>
          <a:p>
            <a:r>
              <a:rPr lang="en-US" noProof="0"/>
              <a:t>Click to add title</a:t>
            </a:r>
          </a:p>
        </p:txBody>
      </p:sp>
      <p:sp>
        <p:nvSpPr>
          <p:cNvPr id="3" name="Slide Number Placeholder 2">
            <a:extLst>
              <a:ext uri="{FF2B5EF4-FFF2-40B4-BE49-F238E27FC236}">
                <a16:creationId xmlns:a16="http://schemas.microsoft.com/office/drawing/2014/main" id="{CEB75032-741F-4B01-ACC6-003B393EAA7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970661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1026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eldia (2 regelige titel) met subtitel">
    <p:bg>
      <p:bgPr>
        <a:solidFill>
          <a:schemeClr val="bg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053FC1F-0C87-464E-9626-4AA4ADFCB446}"/>
              </a:ext>
            </a:extLst>
          </p:cNvPr>
          <p:cNvSpPr>
            <a:spLocks noGrp="1"/>
          </p:cNvSpPr>
          <p:nvPr>
            <p:ph type="pic" sz="quarter" idx="12" hasCustomPrompt="1"/>
          </p:nvPr>
        </p:nvSpPr>
        <p:spPr>
          <a:xfrm>
            <a:off x="461129" y="0"/>
            <a:ext cx="8682870" cy="3108506"/>
          </a:xfrm>
          <a:custGeom>
            <a:avLst/>
            <a:gdLst>
              <a:gd name="connsiteX0" fmla="*/ 0 w 11577160"/>
              <a:gd name="connsiteY0" fmla="*/ 0 h 4144674"/>
              <a:gd name="connsiteX1" fmla="*/ 11577160 w 11577160"/>
              <a:gd name="connsiteY1" fmla="*/ 0 h 4144674"/>
              <a:gd name="connsiteX2" fmla="*/ 11577160 w 11577160"/>
              <a:gd name="connsiteY2" fmla="*/ 3713070 h 4144674"/>
              <a:gd name="connsiteX3" fmla="*/ 4823817 w 11577160"/>
              <a:gd name="connsiteY3" fmla="*/ 3713070 h 4144674"/>
              <a:gd name="connsiteX4" fmla="*/ 4392212 w 11577160"/>
              <a:gd name="connsiteY4" fmla="*/ 4144674 h 4144674"/>
              <a:gd name="connsiteX5" fmla="*/ 609325 w 11577160"/>
              <a:gd name="connsiteY5" fmla="*/ 4144674 h 4144674"/>
              <a:gd name="connsiteX6" fmla="*/ 0 w 11577160"/>
              <a:gd name="connsiteY6" fmla="*/ 3535350 h 414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7160" h="4144674">
                <a:moveTo>
                  <a:pt x="0" y="0"/>
                </a:moveTo>
                <a:lnTo>
                  <a:pt x="11577160" y="0"/>
                </a:lnTo>
                <a:lnTo>
                  <a:pt x="11577160" y="3713070"/>
                </a:lnTo>
                <a:lnTo>
                  <a:pt x="4823817" y="3713070"/>
                </a:lnTo>
                <a:cubicBezTo>
                  <a:pt x="4585165" y="3713070"/>
                  <a:pt x="4392212" y="3906022"/>
                  <a:pt x="4392212" y="4144674"/>
                </a:cubicBezTo>
                <a:lnTo>
                  <a:pt x="609325" y="4144674"/>
                </a:lnTo>
                <a:cubicBezTo>
                  <a:pt x="272927" y="4144674"/>
                  <a:pt x="0" y="3871747"/>
                  <a:pt x="0" y="3535350"/>
                </a:cubicBez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4" y="2984696"/>
            <a:ext cx="4614863" cy="842962"/>
          </a:xfrm>
        </p:spPr>
        <p:txBody>
          <a:bodyPr anchor="b" anchorCtr="0">
            <a:noAutofit/>
          </a:bodyPr>
          <a:lstStyle>
            <a:lvl1pPr>
              <a:lnSpc>
                <a:spcPct val="80000"/>
              </a:lnSpc>
              <a:defRPr sz="3000" spc="-45" baseline="0">
                <a:solidFill>
                  <a:schemeClr val="tx2"/>
                </a:solidFill>
              </a:defRPr>
            </a:lvl1pPr>
          </a:lstStyle>
          <a:p>
            <a:r>
              <a:rPr lang="en-US" noProof="0"/>
              <a:t>Click to add title</a:t>
            </a:r>
          </a:p>
        </p:txBody>
      </p:sp>
      <p:sp>
        <p:nvSpPr>
          <p:cNvPr id="11" name="Text Placeholder 10">
            <a:extLst>
              <a:ext uri="{FF2B5EF4-FFF2-40B4-BE49-F238E27FC236}">
                <a16:creationId xmlns:a16="http://schemas.microsoft.com/office/drawing/2014/main" id="{35139539-07AB-43B9-A8D2-9D0467DC1742}"/>
              </a:ext>
            </a:extLst>
          </p:cNvPr>
          <p:cNvSpPr>
            <a:spLocks noGrp="1"/>
          </p:cNvSpPr>
          <p:nvPr>
            <p:ph type="body" sz="quarter" idx="11" hasCustomPrompt="1"/>
          </p:nvPr>
        </p:nvSpPr>
        <p:spPr>
          <a:xfrm>
            <a:off x="4064793" y="4625680"/>
            <a:ext cx="4614863" cy="174644"/>
          </a:xfrm>
        </p:spPr>
        <p:txBody>
          <a:bodyPr>
            <a:noAutofit/>
          </a:bodyPr>
          <a:lstStyle>
            <a:lvl1pPr>
              <a:defRPr sz="1350"/>
            </a:lvl1pPr>
          </a:lstStyle>
          <a:p>
            <a:pPr lvl="0"/>
            <a:r>
              <a:rPr lang="en-US" noProof="0"/>
              <a:t>Click to add department and date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40" y="4408577"/>
            <a:ext cx="1814512" cy="526288"/>
          </a:xfrm>
          <a:prstGeom prst="rect">
            <a:avLst/>
          </a:prstGeom>
        </p:spPr>
      </p:pic>
      <p:cxnSp>
        <p:nvCxnSpPr>
          <p:cNvPr id="15" name="Straight Connector 14">
            <a:extLst>
              <a:ext uri="{FF2B5EF4-FFF2-40B4-BE49-F238E27FC236}">
                <a16:creationId xmlns:a16="http://schemas.microsoft.com/office/drawing/2014/main" id="{B6061A2D-2FC7-49E9-9022-09838866AA7E}"/>
              </a:ext>
            </a:extLst>
          </p:cNvPr>
          <p:cNvCxnSpPr>
            <a:cxnSpLocks/>
          </p:cNvCxnSpPr>
          <p:nvPr/>
        </p:nvCxnSpPr>
        <p:spPr>
          <a:xfrm>
            <a:off x="4089797" y="3935936"/>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Text Placeholder 25">
            <a:extLst>
              <a:ext uri="{FF2B5EF4-FFF2-40B4-BE49-F238E27FC236}">
                <a16:creationId xmlns:a16="http://schemas.microsoft.com/office/drawing/2014/main" id="{BBE7FF0D-A11C-478D-82C1-4EAA76F26FEC}"/>
              </a:ext>
            </a:extLst>
          </p:cNvPr>
          <p:cNvSpPr>
            <a:spLocks noGrp="1"/>
          </p:cNvSpPr>
          <p:nvPr>
            <p:ph type="body" sz="quarter" idx="13" hasCustomPrompt="1"/>
          </p:nvPr>
        </p:nvSpPr>
        <p:spPr>
          <a:xfrm>
            <a:off x="4064795" y="4104728"/>
            <a:ext cx="4614300" cy="442800"/>
          </a:xfrm>
        </p:spPr>
        <p:txBody>
          <a:bodyPr/>
          <a:lstStyle>
            <a:lvl1pPr>
              <a:lnSpc>
                <a:spcPct val="80000"/>
              </a:lnSpc>
              <a:defRPr sz="3000" spc="-45" baseline="0">
                <a:solidFill>
                  <a:schemeClr val="bg2"/>
                </a:solidFill>
              </a:defRPr>
            </a:lvl1pPr>
          </a:lstStyle>
          <a:p>
            <a:pPr lvl="0"/>
            <a:r>
              <a:rPr lang="en-US" noProof="0"/>
              <a:t>Click to add subtitle</a:t>
            </a:r>
          </a:p>
        </p:txBody>
      </p:sp>
      <p:sp>
        <p:nvSpPr>
          <p:cNvPr id="28" name="Rectangle 106">
            <a:extLst>
              <a:ext uri="{FF2B5EF4-FFF2-40B4-BE49-F238E27FC236}">
                <a16:creationId xmlns:a16="http://schemas.microsoft.com/office/drawing/2014/main" id="{E607FD01-CA94-4A67-A95F-2021BDC6C25C}"/>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‘Insert’ and the image will be placed</a:t>
            </a:r>
          </a:p>
        </p:txBody>
      </p:sp>
      <p:sp>
        <p:nvSpPr>
          <p:cNvPr id="29" name="Rectangle 106">
            <a:extLst>
              <a:ext uri="{FF2B5EF4-FFF2-40B4-BE49-F238E27FC236}">
                <a16:creationId xmlns:a16="http://schemas.microsoft.com/office/drawing/2014/main" id="{AE274554-07CC-4734-B686-7CEFD18ED091}"/>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30" name="Group 29">
            <a:extLst>
              <a:ext uri="{FF2B5EF4-FFF2-40B4-BE49-F238E27FC236}">
                <a16:creationId xmlns:a16="http://schemas.microsoft.com/office/drawing/2014/main" id="{B9F231B0-0997-4009-B673-F3D8B1264B46}"/>
              </a:ext>
            </a:extLst>
          </p:cNvPr>
          <p:cNvGrpSpPr/>
          <p:nvPr/>
        </p:nvGrpSpPr>
        <p:grpSpPr>
          <a:xfrm>
            <a:off x="9244938" y="1"/>
            <a:ext cx="1746913" cy="4183379"/>
            <a:chOff x="12326583" y="1"/>
            <a:chExt cx="2329217" cy="5577839"/>
          </a:xfrm>
        </p:grpSpPr>
        <p:sp>
          <p:nvSpPr>
            <p:cNvPr id="32" name="Rectangle 106">
              <a:extLst>
                <a:ext uri="{FF2B5EF4-FFF2-40B4-BE49-F238E27FC236}">
                  <a16:creationId xmlns:a16="http://schemas.microsoft.com/office/drawing/2014/main" id="{4DC83239-28D6-4863-B0A3-C7D05549B583}"/>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33" name="Groep 75">
              <a:extLst>
                <a:ext uri="{FF2B5EF4-FFF2-40B4-BE49-F238E27FC236}">
                  <a16:creationId xmlns:a16="http://schemas.microsoft.com/office/drawing/2014/main" id="{FFB172C3-D9F1-412D-92B1-9EA78DF200F2}"/>
                </a:ext>
              </a:extLst>
            </p:cNvPr>
            <p:cNvGrpSpPr>
              <a:grpSpLocks noChangeAspect="1"/>
            </p:cNvGrpSpPr>
            <p:nvPr/>
          </p:nvGrpSpPr>
          <p:grpSpPr>
            <a:xfrm>
              <a:off x="12616299" y="4610804"/>
              <a:ext cx="1766851" cy="793244"/>
              <a:chOff x="2766083" y="6357983"/>
              <a:chExt cx="1485890" cy="667104"/>
            </a:xfrm>
          </p:grpSpPr>
          <p:pic>
            <p:nvPicPr>
              <p:cNvPr id="54" name="Picture 15">
                <a:extLst>
                  <a:ext uri="{FF2B5EF4-FFF2-40B4-BE49-F238E27FC236}">
                    <a16:creationId xmlns:a16="http://schemas.microsoft.com/office/drawing/2014/main" id="{B6A47874-FF25-491D-920B-8CD7D9C1BC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5" name="Picture 18">
                <a:extLst>
                  <a:ext uri="{FF2B5EF4-FFF2-40B4-BE49-F238E27FC236}">
                    <a16:creationId xmlns:a16="http://schemas.microsoft.com/office/drawing/2014/main" id="{3A3C37DF-1E39-4C36-80F6-F4CB08D1C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6" name="Picture 19">
                <a:extLst>
                  <a:ext uri="{FF2B5EF4-FFF2-40B4-BE49-F238E27FC236}">
                    <a16:creationId xmlns:a16="http://schemas.microsoft.com/office/drawing/2014/main" id="{C4687FD2-CBA1-4019-A39F-C87B0A6CE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7" name="Straight Arrow Connector 23">
                <a:extLst>
                  <a:ext uri="{FF2B5EF4-FFF2-40B4-BE49-F238E27FC236}">
                    <a16:creationId xmlns:a16="http://schemas.microsoft.com/office/drawing/2014/main" id="{F0BF0071-31FA-484A-930F-AD2AB2CB540F}"/>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24">
                <a:extLst>
                  <a:ext uri="{FF2B5EF4-FFF2-40B4-BE49-F238E27FC236}">
                    <a16:creationId xmlns:a16="http://schemas.microsoft.com/office/drawing/2014/main" id="{F4AAF602-49A4-4EFD-A716-B981B2F6EBF6}"/>
                  </a:ext>
                </a:extLst>
              </p:cNvPr>
              <p:cNvCxnSpPr>
                <a:cxnSpLocks/>
                <a:stCxn id="54" idx="0"/>
                <a:endCxn id="54"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26">
                <a:extLst>
                  <a:ext uri="{FF2B5EF4-FFF2-40B4-BE49-F238E27FC236}">
                    <a16:creationId xmlns:a16="http://schemas.microsoft.com/office/drawing/2014/main" id="{8A790966-5AC8-4978-BE15-E3FAFD4F7C4E}"/>
                  </a:ext>
                </a:extLst>
              </p:cNvPr>
              <p:cNvCxnSpPr>
                <a:cxnSpLocks/>
                <a:stCxn id="54" idx="3"/>
                <a:endCxn id="54"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27">
                <a:extLst>
                  <a:ext uri="{FF2B5EF4-FFF2-40B4-BE49-F238E27FC236}">
                    <a16:creationId xmlns:a16="http://schemas.microsoft.com/office/drawing/2014/main" id="{E1990CA2-0D8A-4C48-9DB5-F6331251DB4C}"/>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28">
                <a:extLst>
                  <a:ext uri="{FF2B5EF4-FFF2-40B4-BE49-F238E27FC236}">
                    <a16:creationId xmlns:a16="http://schemas.microsoft.com/office/drawing/2014/main" id="{5A561EAC-EAC5-4B8D-BF2B-86E0AF138591}"/>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34" name="Afbeelding 77">
              <a:extLst>
                <a:ext uri="{FF2B5EF4-FFF2-40B4-BE49-F238E27FC236}">
                  <a16:creationId xmlns:a16="http://schemas.microsoft.com/office/drawing/2014/main" id="{AF0278BE-D908-439F-9C41-0D203041D69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35" name="Group 34">
              <a:extLst>
                <a:ext uri="{FF2B5EF4-FFF2-40B4-BE49-F238E27FC236}">
                  <a16:creationId xmlns:a16="http://schemas.microsoft.com/office/drawing/2014/main" id="{DA78ACF5-DF81-48C1-8D4A-018A2C51EF5F}"/>
                </a:ext>
              </a:extLst>
            </p:cNvPr>
            <p:cNvGrpSpPr>
              <a:grpSpLocks noChangeAspect="1"/>
            </p:cNvGrpSpPr>
            <p:nvPr/>
          </p:nvGrpSpPr>
          <p:grpSpPr>
            <a:xfrm>
              <a:off x="12610022" y="1108316"/>
              <a:ext cx="339817" cy="579600"/>
              <a:chOff x="13120767" y="944180"/>
              <a:chExt cx="338852" cy="577954"/>
            </a:xfrm>
          </p:grpSpPr>
          <p:pic>
            <p:nvPicPr>
              <p:cNvPr id="36" name="Picture 35">
                <a:extLst>
                  <a:ext uri="{FF2B5EF4-FFF2-40B4-BE49-F238E27FC236}">
                    <a16:creationId xmlns:a16="http://schemas.microsoft.com/office/drawing/2014/main" id="{05F851DB-B145-4487-8131-4548DCA45267}"/>
                  </a:ext>
                </a:extLst>
              </p:cNvPr>
              <p:cNvPicPr>
                <a:picLocks noChangeAspect="1"/>
              </p:cNvPicPr>
              <p:nvPr/>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37" name="Rectangle 21">
                <a:extLst>
                  <a:ext uri="{FF2B5EF4-FFF2-40B4-BE49-F238E27FC236}">
                    <a16:creationId xmlns:a16="http://schemas.microsoft.com/office/drawing/2014/main" id="{046613CB-16AD-4E66-A2C1-848199A9DCA8}"/>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Tree>
    <p:extLst>
      <p:ext uri="{BB962C8B-B14F-4D97-AF65-F5344CB8AC3E}">
        <p14:creationId xmlns:p14="http://schemas.microsoft.com/office/powerpoint/2010/main" val="35359528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dia (2 regelige titel) zonder subtitel">
    <p:bg>
      <p:bgPr>
        <a:solidFill>
          <a:schemeClr val="bg1"/>
        </a:solidFill>
        <a:effectLst/>
      </p:bgPr>
    </p:bg>
    <p:spTree>
      <p:nvGrpSpPr>
        <p:cNvPr id="1" name=""/>
        <p:cNvGrpSpPr/>
        <p:nvPr/>
      </p:nvGrpSpPr>
      <p:grpSpPr>
        <a:xfrm>
          <a:off x="0" y="0"/>
          <a:ext cx="0" cy="0"/>
          <a:chOff x="0" y="0"/>
          <a:chExt cx="0" cy="0"/>
        </a:xfrm>
      </p:grpSpPr>
      <p:sp>
        <p:nvSpPr>
          <p:cNvPr id="33" name="Rectangle 3">
            <a:extLst>
              <a:ext uri="{FF2B5EF4-FFF2-40B4-BE49-F238E27FC236}">
                <a16:creationId xmlns:a16="http://schemas.microsoft.com/office/drawing/2014/main" id="{C17904E4-727E-4D23-BD61-D05C2551D914}"/>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4" y="3506082"/>
            <a:ext cx="4614863" cy="842962"/>
          </a:xfrm>
        </p:spPr>
        <p:txBody>
          <a:bodyPr anchor="b" anchorCtr="0">
            <a:noAutofit/>
          </a:bodyPr>
          <a:lstStyle>
            <a:lvl1pPr>
              <a:lnSpc>
                <a:spcPct val="80000"/>
              </a:lnSpc>
              <a:defRPr sz="3000" spc="-45" baseline="0"/>
            </a:lvl1pPr>
          </a:lstStyle>
          <a:p>
            <a:r>
              <a:rPr lang="en-US" noProof="0"/>
              <a:t>Click to add title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40" y="4408577"/>
            <a:ext cx="1814512" cy="526288"/>
          </a:xfrm>
          <a:prstGeom prst="rect">
            <a:avLst/>
          </a:prstGeom>
        </p:spPr>
      </p:pic>
      <p:cxnSp>
        <p:nvCxnSpPr>
          <p:cNvPr id="13" name="Straight Connector 12">
            <a:extLst>
              <a:ext uri="{FF2B5EF4-FFF2-40B4-BE49-F238E27FC236}">
                <a16:creationId xmlns:a16="http://schemas.microsoft.com/office/drawing/2014/main" id="{7B7EAE85-1489-4FF0-9901-C2B1367E9677}"/>
              </a:ext>
            </a:extLst>
          </p:cNvPr>
          <p:cNvCxnSpPr>
            <a:cxnSpLocks/>
          </p:cNvCxnSpPr>
          <p:nvPr/>
        </p:nvCxnSpPr>
        <p:spPr>
          <a:xfrm>
            <a:off x="4089797" y="4449821"/>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B8CD1A78-9E90-4C3C-B38D-F14E44C2DD0B}"/>
              </a:ext>
            </a:extLst>
          </p:cNvPr>
          <p:cNvSpPr>
            <a:spLocks noGrp="1"/>
          </p:cNvSpPr>
          <p:nvPr>
            <p:ph type="body" sz="quarter" idx="11" hasCustomPrompt="1"/>
          </p:nvPr>
        </p:nvSpPr>
        <p:spPr>
          <a:xfrm>
            <a:off x="4064793" y="4625680"/>
            <a:ext cx="4614863" cy="174644"/>
          </a:xfrm>
        </p:spPr>
        <p:txBody>
          <a:bodyPr>
            <a:noAutofit/>
          </a:bodyPr>
          <a:lstStyle>
            <a:lvl1pPr>
              <a:defRPr sz="1350"/>
            </a:lvl1pPr>
          </a:lstStyle>
          <a:p>
            <a:pPr lvl="0"/>
            <a:r>
              <a:rPr lang="en-US" noProof="0"/>
              <a:t>Click to add department and date</a:t>
            </a:r>
          </a:p>
        </p:txBody>
      </p:sp>
      <p:sp>
        <p:nvSpPr>
          <p:cNvPr id="17" name="Picture Placeholder 16">
            <a:extLst>
              <a:ext uri="{FF2B5EF4-FFF2-40B4-BE49-F238E27FC236}">
                <a16:creationId xmlns:a16="http://schemas.microsoft.com/office/drawing/2014/main" id="{4013582F-7574-4439-B6C2-A497946DF6E2}"/>
              </a:ext>
            </a:extLst>
          </p:cNvPr>
          <p:cNvSpPr>
            <a:spLocks noGrp="1"/>
          </p:cNvSpPr>
          <p:nvPr>
            <p:ph type="pic" sz="quarter" idx="13" hasCustomPrompt="1"/>
          </p:nvPr>
        </p:nvSpPr>
        <p:spPr>
          <a:xfrm>
            <a:off x="461128" y="0"/>
            <a:ext cx="8682872" cy="3611547"/>
          </a:xfrm>
          <a:custGeom>
            <a:avLst/>
            <a:gdLst>
              <a:gd name="connsiteX0" fmla="*/ 0 w 11577162"/>
              <a:gd name="connsiteY0" fmla="*/ 0 h 4815396"/>
              <a:gd name="connsiteX1" fmla="*/ 11577162 w 11577162"/>
              <a:gd name="connsiteY1" fmla="*/ 0 h 4815396"/>
              <a:gd name="connsiteX2" fmla="*/ 11577162 w 11577162"/>
              <a:gd name="connsiteY2" fmla="*/ 287354 h 4815396"/>
              <a:gd name="connsiteX3" fmla="*/ 11577162 w 11577162"/>
              <a:gd name="connsiteY3" fmla="*/ 4096437 h 4815396"/>
              <a:gd name="connsiteX4" fmla="*/ 11577162 w 11577162"/>
              <a:gd name="connsiteY4" fmla="*/ 4383791 h 4815396"/>
              <a:gd name="connsiteX5" fmla="*/ 4823818 w 11577162"/>
              <a:gd name="connsiteY5" fmla="*/ 4383791 h 4815396"/>
              <a:gd name="connsiteX6" fmla="*/ 4392213 w 11577162"/>
              <a:gd name="connsiteY6" fmla="*/ 4815396 h 4815396"/>
              <a:gd name="connsiteX7" fmla="*/ 609324 w 11577162"/>
              <a:gd name="connsiteY7" fmla="*/ 4815396 h 4815396"/>
              <a:gd name="connsiteX8" fmla="*/ 0 w 11577162"/>
              <a:gd name="connsiteY8" fmla="*/ 4206072 h 4815396"/>
              <a:gd name="connsiteX9" fmla="*/ 0 w 11577162"/>
              <a:gd name="connsiteY9" fmla="*/ 3918718 h 4815396"/>
              <a:gd name="connsiteX10" fmla="*/ 0 w 11577162"/>
              <a:gd name="connsiteY10" fmla="*/ 287354 h 481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7162" h="4815396">
                <a:moveTo>
                  <a:pt x="0" y="0"/>
                </a:moveTo>
                <a:lnTo>
                  <a:pt x="11577162" y="0"/>
                </a:lnTo>
                <a:lnTo>
                  <a:pt x="11577162" y="287354"/>
                </a:lnTo>
                <a:lnTo>
                  <a:pt x="11577162" y="4096437"/>
                </a:lnTo>
                <a:lnTo>
                  <a:pt x="11577162" y="4383791"/>
                </a:lnTo>
                <a:lnTo>
                  <a:pt x="4823818" y="4383791"/>
                </a:lnTo>
                <a:cubicBezTo>
                  <a:pt x="4585166" y="4383791"/>
                  <a:pt x="4392213" y="4576744"/>
                  <a:pt x="4392213" y="4815396"/>
                </a:cubicBezTo>
                <a:lnTo>
                  <a:pt x="609324" y="4815396"/>
                </a:lnTo>
                <a:cubicBezTo>
                  <a:pt x="272927" y="4815396"/>
                  <a:pt x="0" y="4542470"/>
                  <a:pt x="0" y="4206072"/>
                </a:cubicBezTo>
                <a:lnTo>
                  <a:pt x="0" y="3918718"/>
                </a:lnTo>
                <a:lnTo>
                  <a:pt x="0" y="287354"/>
                </a:ln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35" name="Rectangle 106">
            <a:extLst>
              <a:ext uri="{FF2B5EF4-FFF2-40B4-BE49-F238E27FC236}">
                <a16:creationId xmlns:a16="http://schemas.microsoft.com/office/drawing/2014/main" id="{401268E0-7373-4060-93A9-43E02AE6BC4B}"/>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‘Insert’ and the image will be placed</a:t>
            </a:r>
          </a:p>
        </p:txBody>
      </p:sp>
      <p:sp>
        <p:nvSpPr>
          <p:cNvPr id="36" name="Rectangle 106">
            <a:extLst>
              <a:ext uri="{FF2B5EF4-FFF2-40B4-BE49-F238E27FC236}">
                <a16:creationId xmlns:a16="http://schemas.microsoft.com/office/drawing/2014/main" id="{FC1E856E-F95A-4EE2-A7FB-E428B42A6DD9}"/>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37" name="Group 36">
            <a:extLst>
              <a:ext uri="{FF2B5EF4-FFF2-40B4-BE49-F238E27FC236}">
                <a16:creationId xmlns:a16="http://schemas.microsoft.com/office/drawing/2014/main" id="{6502EEC7-6F97-42D9-9FA3-7A76835A46D8}"/>
              </a:ext>
            </a:extLst>
          </p:cNvPr>
          <p:cNvGrpSpPr/>
          <p:nvPr/>
        </p:nvGrpSpPr>
        <p:grpSpPr>
          <a:xfrm>
            <a:off x="9244938" y="1"/>
            <a:ext cx="1746913" cy="4183379"/>
            <a:chOff x="12326583" y="1"/>
            <a:chExt cx="2329217" cy="5577839"/>
          </a:xfrm>
        </p:grpSpPr>
        <p:sp>
          <p:nvSpPr>
            <p:cNvPr id="38" name="Rectangle 106">
              <a:extLst>
                <a:ext uri="{FF2B5EF4-FFF2-40B4-BE49-F238E27FC236}">
                  <a16:creationId xmlns:a16="http://schemas.microsoft.com/office/drawing/2014/main" id="{FE4A0863-0CCF-4A8A-80BE-2FBE37696F48}"/>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39" name="Groep 75">
              <a:extLst>
                <a:ext uri="{FF2B5EF4-FFF2-40B4-BE49-F238E27FC236}">
                  <a16:creationId xmlns:a16="http://schemas.microsoft.com/office/drawing/2014/main" id="{8AD02A7A-260B-49B3-BB52-2801815144E0}"/>
                </a:ext>
              </a:extLst>
            </p:cNvPr>
            <p:cNvGrpSpPr>
              <a:grpSpLocks noChangeAspect="1"/>
            </p:cNvGrpSpPr>
            <p:nvPr/>
          </p:nvGrpSpPr>
          <p:grpSpPr>
            <a:xfrm>
              <a:off x="12616299" y="4610804"/>
              <a:ext cx="1766851" cy="793244"/>
              <a:chOff x="2766083" y="6357983"/>
              <a:chExt cx="1485890" cy="667104"/>
            </a:xfrm>
          </p:grpSpPr>
          <p:pic>
            <p:nvPicPr>
              <p:cNvPr id="51" name="Picture 15">
                <a:extLst>
                  <a:ext uri="{FF2B5EF4-FFF2-40B4-BE49-F238E27FC236}">
                    <a16:creationId xmlns:a16="http://schemas.microsoft.com/office/drawing/2014/main" id="{8E27D1FF-26E2-40FD-9FE2-D60F92E5D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2" name="Picture 18">
                <a:extLst>
                  <a:ext uri="{FF2B5EF4-FFF2-40B4-BE49-F238E27FC236}">
                    <a16:creationId xmlns:a16="http://schemas.microsoft.com/office/drawing/2014/main" id="{3D9CB36D-0DFD-4852-B3EB-62B853088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3" name="Picture 19">
                <a:extLst>
                  <a:ext uri="{FF2B5EF4-FFF2-40B4-BE49-F238E27FC236}">
                    <a16:creationId xmlns:a16="http://schemas.microsoft.com/office/drawing/2014/main" id="{F7FF9CBE-E83C-4BEA-B921-3820E368A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4" name="Straight Arrow Connector 23">
                <a:extLst>
                  <a:ext uri="{FF2B5EF4-FFF2-40B4-BE49-F238E27FC236}">
                    <a16:creationId xmlns:a16="http://schemas.microsoft.com/office/drawing/2014/main" id="{55CCD997-DA1F-4B31-BFA2-8F1E1EF1CD2F}"/>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24">
                <a:extLst>
                  <a:ext uri="{FF2B5EF4-FFF2-40B4-BE49-F238E27FC236}">
                    <a16:creationId xmlns:a16="http://schemas.microsoft.com/office/drawing/2014/main" id="{86B3AB6F-8F3D-4973-A67F-51C8CD82686D}"/>
                  </a:ext>
                </a:extLst>
              </p:cNvPr>
              <p:cNvCxnSpPr>
                <a:cxnSpLocks/>
                <a:stCxn id="51" idx="0"/>
                <a:endCxn id="51"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26">
                <a:extLst>
                  <a:ext uri="{FF2B5EF4-FFF2-40B4-BE49-F238E27FC236}">
                    <a16:creationId xmlns:a16="http://schemas.microsoft.com/office/drawing/2014/main" id="{8E2AA1B5-E2DA-43D4-A118-6E4EA9C210BF}"/>
                  </a:ext>
                </a:extLst>
              </p:cNvPr>
              <p:cNvCxnSpPr>
                <a:cxnSpLocks/>
                <a:stCxn id="51" idx="3"/>
                <a:endCxn id="51"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27">
                <a:extLst>
                  <a:ext uri="{FF2B5EF4-FFF2-40B4-BE49-F238E27FC236}">
                    <a16:creationId xmlns:a16="http://schemas.microsoft.com/office/drawing/2014/main" id="{FF17B7D8-2258-4C82-A90D-FC76E139ACFD}"/>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28">
                <a:extLst>
                  <a:ext uri="{FF2B5EF4-FFF2-40B4-BE49-F238E27FC236}">
                    <a16:creationId xmlns:a16="http://schemas.microsoft.com/office/drawing/2014/main" id="{DAAABD1B-FB0E-4A68-9BBD-334DC07DE303}"/>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40" name="Afbeelding 77">
              <a:extLst>
                <a:ext uri="{FF2B5EF4-FFF2-40B4-BE49-F238E27FC236}">
                  <a16:creationId xmlns:a16="http://schemas.microsoft.com/office/drawing/2014/main" id="{B8B9843D-989E-4417-84AF-F46BA342B1A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8" name="Group 47">
              <a:extLst>
                <a:ext uri="{FF2B5EF4-FFF2-40B4-BE49-F238E27FC236}">
                  <a16:creationId xmlns:a16="http://schemas.microsoft.com/office/drawing/2014/main" id="{962B3FEF-B673-4714-ACBA-3EC3E7438883}"/>
                </a:ext>
              </a:extLst>
            </p:cNvPr>
            <p:cNvGrpSpPr>
              <a:grpSpLocks noChangeAspect="1"/>
            </p:cNvGrpSpPr>
            <p:nvPr/>
          </p:nvGrpSpPr>
          <p:grpSpPr>
            <a:xfrm>
              <a:off x="12610022" y="1108316"/>
              <a:ext cx="339817" cy="579600"/>
              <a:chOff x="13120767" y="944180"/>
              <a:chExt cx="338852" cy="577954"/>
            </a:xfrm>
          </p:grpSpPr>
          <p:pic>
            <p:nvPicPr>
              <p:cNvPr id="49" name="Picture 48">
                <a:extLst>
                  <a:ext uri="{FF2B5EF4-FFF2-40B4-BE49-F238E27FC236}">
                    <a16:creationId xmlns:a16="http://schemas.microsoft.com/office/drawing/2014/main" id="{6C864BD3-BCDA-4FC3-9F31-23CB45AC668D}"/>
                  </a:ext>
                </a:extLst>
              </p:cNvPr>
              <p:cNvPicPr>
                <a:picLocks noChangeAspect="1"/>
              </p:cNvPicPr>
              <p:nvPr/>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0" name="Rectangle 21">
                <a:extLst>
                  <a:ext uri="{FF2B5EF4-FFF2-40B4-BE49-F238E27FC236}">
                    <a16:creationId xmlns:a16="http://schemas.microsoft.com/office/drawing/2014/main" id="{5558B70C-F41A-4C9E-8F98-FBCF9C4728CF}"/>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Tree>
    <p:extLst>
      <p:ext uri="{BB962C8B-B14F-4D97-AF65-F5344CB8AC3E}">
        <p14:creationId xmlns:p14="http://schemas.microsoft.com/office/powerpoint/2010/main" val="28552376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dia (1 regelige titel) met subtitel">
    <p:bg>
      <p:bgPr>
        <a:solidFill>
          <a:schemeClr val="bg1"/>
        </a:solidFill>
        <a:effectLst/>
      </p:bgPr>
    </p:bg>
    <p:spTree>
      <p:nvGrpSpPr>
        <p:cNvPr id="1" name=""/>
        <p:cNvGrpSpPr/>
        <p:nvPr/>
      </p:nvGrpSpPr>
      <p:grpSpPr>
        <a:xfrm>
          <a:off x="0" y="0"/>
          <a:ext cx="0" cy="0"/>
          <a:chOff x="0" y="0"/>
          <a:chExt cx="0" cy="0"/>
        </a:xfrm>
      </p:grpSpPr>
      <p:sp>
        <p:nvSpPr>
          <p:cNvPr id="67" name="Rectangle 3">
            <a:extLst>
              <a:ext uri="{FF2B5EF4-FFF2-40B4-BE49-F238E27FC236}">
                <a16:creationId xmlns:a16="http://schemas.microsoft.com/office/drawing/2014/main" id="{F5EF8DCD-9292-462B-A74B-D8652305D139}"/>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sp>
        <p:nvSpPr>
          <p:cNvPr id="14" name="Picture Placeholder 13">
            <a:extLst>
              <a:ext uri="{FF2B5EF4-FFF2-40B4-BE49-F238E27FC236}">
                <a16:creationId xmlns:a16="http://schemas.microsoft.com/office/drawing/2014/main" id="{0C409B38-ACCF-4D90-961D-C94121FA2E9A}"/>
              </a:ext>
            </a:extLst>
          </p:cNvPr>
          <p:cNvSpPr>
            <a:spLocks noGrp="1"/>
          </p:cNvSpPr>
          <p:nvPr>
            <p:ph type="pic" sz="quarter" idx="12" hasCustomPrompt="1"/>
          </p:nvPr>
        </p:nvSpPr>
        <p:spPr>
          <a:xfrm>
            <a:off x="461129" y="0"/>
            <a:ext cx="8682870" cy="3528472"/>
          </a:xfrm>
          <a:custGeom>
            <a:avLst/>
            <a:gdLst>
              <a:gd name="connsiteX0" fmla="*/ 0 w 11577160"/>
              <a:gd name="connsiteY0" fmla="*/ 0 h 4704629"/>
              <a:gd name="connsiteX1" fmla="*/ 11577160 w 11577160"/>
              <a:gd name="connsiteY1" fmla="*/ 0 h 4704629"/>
              <a:gd name="connsiteX2" fmla="*/ 11577160 w 11577160"/>
              <a:gd name="connsiteY2" fmla="*/ 559955 h 4704629"/>
              <a:gd name="connsiteX3" fmla="*/ 11577160 w 11577160"/>
              <a:gd name="connsiteY3" fmla="*/ 3713070 h 4704629"/>
              <a:gd name="connsiteX4" fmla="*/ 11577160 w 11577160"/>
              <a:gd name="connsiteY4" fmla="*/ 4273025 h 4704629"/>
              <a:gd name="connsiteX5" fmla="*/ 4823817 w 11577160"/>
              <a:gd name="connsiteY5" fmla="*/ 4273025 h 4704629"/>
              <a:gd name="connsiteX6" fmla="*/ 4392212 w 11577160"/>
              <a:gd name="connsiteY6" fmla="*/ 4704629 h 4704629"/>
              <a:gd name="connsiteX7" fmla="*/ 609325 w 11577160"/>
              <a:gd name="connsiteY7" fmla="*/ 4704629 h 4704629"/>
              <a:gd name="connsiteX8" fmla="*/ 0 w 11577160"/>
              <a:gd name="connsiteY8" fmla="*/ 4095305 h 4704629"/>
              <a:gd name="connsiteX9" fmla="*/ 0 w 11577160"/>
              <a:gd name="connsiteY9" fmla="*/ 3535350 h 4704629"/>
              <a:gd name="connsiteX10" fmla="*/ 0 w 11577160"/>
              <a:gd name="connsiteY10" fmla="*/ 559955 h 470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7160" h="4704629">
                <a:moveTo>
                  <a:pt x="0" y="0"/>
                </a:moveTo>
                <a:lnTo>
                  <a:pt x="11577160" y="0"/>
                </a:lnTo>
                <a:lnTo>
                  <a:pt x="11577160" y="559955"/>
                </a:lnTo>
                <a:lnTo>
                  <a:pt x="11577160" y="3713070"/>
                </a:lnTo>
                <a:lnTo>
                  <a:pt x="11577160" y="4273025"/>
                </a:lnTo>
                <a:lnTo>
                  <a:pt x="4823817" y="4273025"/>
                </a:lnTo>
                <a:cubicBezTo>
                  <a:pt x="4585165" y="4273025"/>
                  <a:pt x="4392212" y="4465977"/>
                  <a:pt x="4392212" y="4704629"/>
                </a:cubicBezTo>
                <a:lnTo>
                  <a:pt x="609325" y="4704629"/>
                </a:lnTo>
                <a:cubicBezTo>
                  <a:pt x="272927" y="4704629"/>
                  <a:pt x="0" y="4431702"/>
                  <a:pt x="0" y="4095305"/>
                </a:cubicBezTo>
                <a:lnTo>
                  <a:pt x="0" y="3535350"/>
                </a:lnTo>
                <a:lnTo>
                  <a:pt x="0" y="559955"/>
                </a:ln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4" y="3417874"/>
            <a:ext cx="4614863" cy="415499"/>
          </a:xfrm>
        </p:spPr>
        <p:txBody>
          <a:bodyPr anchor="b" anchorCtr="0">
            <a:noAutofit/>
          </a:bodyPr>
          <a:lstStyle>
            <a:lvl1pPr>
              <a:lnSpc>
                <a:spcPct val="80000"/>
              </a:lnSpc>
              <a:defRPr sz="3000" spc="-45" baseline="0"/>
            </a:lvl1pPr>
          </a:lstStyle>
          <a:p>
            <a:r>
              <a:rPr lang="en-US" noProof="0"/>
              <a:t>Click to add title</a:t>
            </a:r>
          </a:p>
        </p:txBody>
      </p:sp>
      <p:sp>
        <p:nvSpPr>
          <p:cNvPr id="11" name="Text Placeholder 10">
            <a:extLst>
              <a:ext uri="{FF2B5EF4-FFF2-40B4-BE49-F238E27FC236}">
                <a16:creationId xmlns:a16="http://schemas.microsoft.com/office/drawing/2014/main" id="{35139539-07AB-43B9-A8D2-9D0467DC1742}"/>
              </a:ext>
            </a:extLst>
          </p:cNvPr>
          <p:cNvSpPr>
            <a:spLocks noGrp="1"/>
          </p:cNvSpPr>
          <p:nvPr>
            <p:ph type="body" sz="quarter" idx="11" hasCustomPrompt="1"/>
          </p:nvPr>
        </p:nvSpPr>
        <p:spPr>
          <a:xfrm>
            <a:off x="4064793" y="4625680"/>
            <a:ext cx="4614863" cy="174644"/>
          </a:xfrm>
        </p:spPr>
        <p:txBody>
          <a:bodyPr>
            <a:noAutofit/>
          </a:bodyPr>
          <a:lstStyle>
            <a:lvl1pPr>
              <a:spcAft>
                <a:spcPts val="0"/>
              </a:spcAft>
              <a:defRPr sz="1350"/>
            </a:lvl1pPr>
          </a:lstStyle>
          <a:p>
            <a:pPr lvl="0"/>
            <a:r>
              <a:rPr lang="en-US" noProof="0"/>
              <a:t>Click to add department and date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40" y="4408577"/>
            <a:ext cx="1814512" cy="526288"/>
          </a:xfrm>
          <a:prstGeom prst="rect">
            <a:avLst/>
          </a:prstGeom>
        </p:spPr>
      </p:pic>
      <p:cxnSp>
        <p:nvCxnSpPr>
          <p:cNvPr id="15" name="Straight Connector 14">
            <a:extLst>
              <a:ext uri="{FF2B5EF4-FFF2-40B4-BE49-F238E27FC236}">
                <a16:creationId xmlns:a16="http://schemas.microsoft.com/office/drawing/2014/main" id="{B6061A2D-2FC7-49E9-9022-09838866AA7E}"/>
              </a:ext>
            </a:extLst>
          </p:cNvPr>
          <p:cNvCxnSpPr>
            <a:cxnSpLocks/>
          </p:cNvCxnSpPr>
          <p:nvPr/>
        </p:nvCxnSpPr>
        <p:spPr>
          <a:xfrm>
            <a:off x="4089797" y="3935936"/>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Text Placeholder 25">
            <a:extLst>
              <a:ext uri="{FF2B5EF4-FFF2-40B4-BE49-F238E27FC236}">
                <a16:creationId xmlns:a16="http://schemas.microsoft.com/office/drawing/2014/main" id="{35170365-DF7B-4447-9BBE-72F81EAD074D}"/>
              </a:ext>
            </a:extLst>
          </p:cNvPr>
          <p:cNvSpPr>
            <a:spLocks noGrp="1"/>
          </p:cNvSpPr>
          <p:nvPr>
            <p:ph type="body" sz="quarter" idx="13" hasCustomPrompt="1"/>
          </p:nvPr>
        </p:nvSpPr>
        <p:spPr>
          <a:xfrm>
            <a:off x="4064795" y="4099013"/>
            <a:ext cx="4614300" cy="442800"/>
          </a:xfrm>
        </p:spPr>
        <p:txBody>
          <a:bodyPr/>
          <a:lstStyle>
            <a:lvl1pPr>
              <a:spcAft>
                <a:spcPts val="0"/>
              </a:spcAft>
              <a:defRPr sz="3000" spc="-45" baseline="0">
                <a:solidFill>
                  <a:schemeClr val="bg2"/>
                </a:solidFill>
              </a:defRPr>
            </a:lvl1pPr>
          </a:lstStyle>
          <a:p>
            <a:pPr lvl="0"/>
            <a:r>
              <a:rPr lang="en-US" noProof="0"/>
              <a:t>Click to add subtitle</a:t>
            </a:r>
          </a:p>
        </p:txBody>
      </p:sp>
      <p:sp>
        <p:nvSpPr>
          <p:cNvPr id="42" name="Rectangle 106">
            <a:extLst>
              <a:ext uri="{FF2B5EF4-FFF2-40B4-BE49-F238E27FC236}">
                <a16:creationId xmlns:a16="http://schemas.microsoft.com/office/drawing/2014/main" id="{B5E8D6AF-E84B-418A-8BBA-A76B7DF3B5EE}"/>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‘Insert’ and the image will be placed</a:t>
            </a:r>
          </a:p>
        </p:txBody>
      </p:sp>
      <p:sp>
        <p:nvSpPr>
          <p:cNvPr id="43" name="Rectangle 106">
            <a:extLst>
              <a:ext uri="{FF2B5EF4-FFF2-40B4-BE49-F238E27FC236}">
                <a16:creationId xmlns:a16="http://schemas.microsoft.com/office/drawing/2014/main" id="{50996C0E-E4D5-4F0B-9D33-28B9BD40C124}"/>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45" name="Group 44">
            <a:extLst>
              <a:ext uri="{FF2B5EF4-FFF2-40B4-BE49-F238E27FC236}">
                <a16:creationId xmlns:a16="http://schemas.microsoft.com/office/drawing/2014/main" id="{D7E86D69-8878-4F2F-B237-077EA4BE83CE}"/>
              </a:ext>
            </a:extLst>
          </p:cNvPr>
          <p:cNvGrpSpPr/>
          <p:nvPr/>
        </p:nvGrpSpPr>
        <p:grpSpPr>
          <a:xfrm>
            <a:off x="9244938" y="1"/>
            <a:ext cx="1746913" cy="4183379"/>
            <a:chOff x="12326583" y="1"/>
            <a:chExt cx="2329217" cy="5577839"/>
          </a:xfrm>
        </p:grpSpPr>
        <p:sp>
          <p:nvSpPr>
            <p:cNvPr id="46" name="Rectangle 106">
              <a:extLst>
                <a:ext uri="{FF2B5EF4-FFF2-40B4-BE49-F238E27FC236}">
                  <a16:creationId xmlns:a16="http://schemas.microsoft.com/office/drawing/2014/main" id="{EAAF62C9-7324-454B-9338-D54E099FD047}"/>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47" name="Groep 75">
              <a:extLst>
                <a:ext uri="{FF2B5EF4-FFF2-40B4-BE49-F238E27FC236}">
                  <a16:creationId xmlns:a16="http://schemas.microsoft.com/office/drawing/2014/main" id="{FD7A15A7-FE84-4DED-8920-16D4F5671906}"/>
                </a:ext>
              </a:extLst>
            </p:cNvPr>
            <p:cNvGrpSpPr>
              <a:grpSpLocks noChangeAspect="1"/>
            </p:cNvGrpSpPr>
            <p:nvPr/>
          </p:nvGrpSpPr>
          <p:grpSpPr>
            <a:xfrm>
              <a:off x="12616299" y="4610804"/>
              <a:ext cx="1766851" cy="793244"/>
              <a:chOff x="2766083" y="6357983"/>
              <a:chExt cx="1485890" cy="667104"/>
            </a:xfrm>
          </p:grpSpPr>
          <p:pic>
            <p:nvPicPr>
              <p:cNvPr id="52" name="Picture 15">
                <a:extLst>
                  <a:ext uri="{FF2B5EF4-FFF2-40B4-BE49-F238E27FC236}">
                    <a16:creationId xmlns:a16="http://schemas.microsoft.com/office/drawing/2014/main" id="{F8227AF3-946A-4722-B2BC-D74F23B5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3" name="Picture 18">
                <a:extLst>
                  <a:ext uri="{FF2B5EF4-FFF2-40B4-BE49-F238E27FC236}">
                    <a16:creationId xmlns:a16="http://schemas.microsoft.com/office/drawing/2014/main" id="{55EA290E-158C-4C3F-A358-EB1217572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4" name="Picture 19">
                <a:extLst>
                  <a:ext uri="{FF2B5EF4-FFF2-40B4-BE49-F238E27FC236}">
                    <a16:creationId xmlns:a16="http://schemas.microsoft.com/office/drawing/2014/main" id="{96B981E3-A59D-47C0-BEB5-B657666760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5" name="Straight Arrow Connector 23">
                <a:extLst>
                  <a:ext uri="{FF2B5EF4-FFF2-40B4-BE49-F238E27FC236}">
                    <a16:creationId xmlns:a16="http://schemas.microsoft.com/office/drawing/2014/main" id="{1503258A-5894-4672-8B84-01592DB52E46}"/>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24">
                <a:extLst>
                  <a:ext uri="{FF2B5EF4-FFF2-40B4-BE49-F238E27FC236}">
                    <a16:creationId xmlns:a16="http://schemas.microsoft.com/office/drawing/2014/main" id="{390BA5B0-F1C6-450F-BAC4-F8787C48F47E}"/>
                  </a:ext>
                </a:extLst>
              </p:cNvPr>
              <p:cNvCxnSpPr>
                <a:cxnSpLocks/>
                <a:stCxn id="52" idx="0"/>
                <a:endCxn id="52"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26">
                <a:extLst>
                  <a:ext uri="{FF2B5EF4-FFF2-40B4-BE49-F238E27FC236}">
                    <a16:creationId xmlns:a16="http://schemas.microsoft.com/office/drawing/2014/main" id="{96531038-527A-425F-BD02-7099621FCB21}"/>
                  </a:ext>
                </a:extLst>
              </p:cNvPr>
              <p:cNvCxnSpPr>
                <a:cxnSpLocks/>
                <a:stCxn id="52" idx="3"/>
                <a:endCxn id="52"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27">
                <a:extLst>
                  <a:ext uri="{FF2B5EF4-FFF2-40B4-BE49-F238E27FC236}">
                    <a16:creationId xmlns:a16="http://schemas.microsoft.com/office/drawing/2014/main" id="{EAF4DA52-CE8D-4A82-8E35-D40478065FFC}"/>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28">
                <a:extLst>
                  <a:ext uri="{FF2B5EF4-FFF2-40B4-BE49-F238E27FC236}">
                    <a16:creationId xmlns:a16="http://schemas.microsoft.com/office/drawing/2014/main" id="{89CECA65-9170-4C36-8E8D-04B424116A28}"/>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48" name="Afbeelding 77">
              <a:extLst>
                <a:ext uri="{FF2B5EF4-FFF2-40B4-BE49-F238E27FC236}">
                  <a16:creationId xmlns:a16="http://schemas.microsoft.com/office/drawing/2014/main" id="{E2B058BF-C284-4CF1-B159-A127391470F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9" name="Group 48">
              <a:extLst>
                <a:ext uri="{FF2B5EF4-FFF2-40B4-BE49-F238E27FC236}">
                  <a16:creationId xmlns:a16="http://schemas.microsoft.com/office/drawing/2014/main" id="{56D89D04-36FC-4E54-B848-4B212F50972A}"/>
                </a:ext>
              </a:extLst>
            </p:cNvPr>
            <p:cNvGrpSpPr>
              <a:grpSpLocks noChangeAspect="1"/>
            </p:cNvGrpSpPr>
            <p:nvPr/>
          </p:nvGrpSpPr>
          <p:grpSpPr>
            <a:xfrm>
              <a:off x="12610022" y="1108316"/>
              <a:ext cx="339817" cy="579600"/>
              <a:chOff x="13120767" y="944180"/>
              <a:chExt cx="338852" cy="577954"/>
            </a:xfrm>
          </p:grpSpPr>
          <p:pic>
            <p:nvPicPr>
              <p:cNvPr id="50" name="Picture 49">
                <a:extLst>
                  <a:ext uri="{FF2B5EF4-FFF2-40B4-BE49-F238E27FC236}">
                    <a16:creationId xmlns:a16="http://schemas.microsoft.com/office/drawing/2014/main" id="{BA692DC4-6807-4015-9616-637F4AAFDD9A}"/>
                  </a:ext>
                </a:extLst>
              </p:cNvPr>
              <p:cNvPicPr>
                <a:picLocks noChangeAspect="1"/>
              </p:cNvPicPr>
              <p:nvPr/>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51" name="Rectangle 21">
                <a:extLst>
                  <a:ext uri="{FF2B5EF4-FFF2-40B4-BE49-F238E27FC236}">
                    <a16:creationId xmlns:a16="http://schemas.microsoft.com/office/drawing/2014/main" id="{613D454E-7313-4972-8548-FEBA44D82382}"/>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Tree>
    <p:extLst>
      <p:ext uri="{BB962C8B-B14F-4D97-AF65-F5344CB8AC3E}">
        <p14:creationId xmlns:p14="http://schemas.microsoft.com/office/powerpoint/2010/main" val="31521838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eldia (1 regelige titel) zonder subtitel">
    <p:bg>
      <p:bgPr>
        <a:solidFill>
          <a:schemeClr val="bg1"/>
        </a:solidFill>
        <a:effectLst/>
      </p:bgPr>
    </p:bg>
    <p:spTree>
      <p:nvGrpSpPr>
        <p:cNvPr id="1" name=""/>
        <p:cNvGrpSpPr/>
        <p:nvPr/>
      </p:nvGrpSpPr>
      <p:grpSpPr>
        <a:xfrm>
          <a:off x="0" y="0"/>
          <a:ext cx="0" cy="0"/>
          <a:chOff x="0" y="0"/>
          <a:chExt cx="0" cy="0"/>
        </a:xfrm>
      </p:grpSpPr>
      <p:sp>
        <p:nvSpPr>
          <p:cNvPr id="61" name="Rectangle 3">
            <a:extLst>
              <a:ext uri="{FF2B5EF4-FFF2-40B4-BE49-F238E27FC236}">
                <a16:creationId xmlns:a16="http://schemas.microsoft.com/office/drawing/2014/main" id="{E5520479-9DAB-498A-956C-B48E2928D851}"/>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4" y="3933545"/>
            <a:ext cx="4614863" cy="415499"/>
          </a:xfrm>
        </p:spPr>
        <p:txBody>
          <a:bodyPr anchor="b" anchorCtr="0">
            <a:noAutofit/>
          </a:bodyPr>
          <a:lstStyle>
            <a:lvl1pPr>
              <a:lnSpc>
                <a:spcPct val="100000"/>
              </a:lnSpc>
              <a:defRPr sz="3000" spc="-45" baseline="0"/>
            </a:lvl1pPr>
          </a:lstStyle>
          <a:p>
            <a:r>
              <a:rPr lang="en-US" noProof="0"/>
              <a:t>Click to add title</a:t>
            </a:r>
          </a:p>
        </p:txBody>
      </p:sp>
      <p:pic>
        <p:nvPicPr>
          <p:cNvPr id="12" name="Graphic 11">
            <a:extLst>
              <a:ext uri="{FF2B5EF4-FFF2-40B4-BE49-F238E27FC236}">
                <a16:creationId xmlns:a16="http://schemas.microsoft.com/office/drawing/2014/main" id="{F6B3EFED-AED5-4854-B07E-38F0967424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840" y="4408577"/>
            <a:ext cx="1814512" cy="526288"/>
          </a:xfrm>
          <a:prstGeom prst="rect">
            <a:avLst/>
          </a:prstGeom>
        </p:spPr>
      </p:pic>
      <p:cxnSp>
        <p:nvCxnSpPr>
          <p:cNvPr id="13" name="Straight Connector 12">
            <a:extLst>
              <a:ext uri="{FF2B5EF4-FFF2-40B4-BE49-F238E27FC236}">
                <a16:creationId xmlns:a16="http://schemas.microsoft.com/office/drawing/2014/main" id="{7B7EAE85-1489-4FF0-9901-C2B1367E9677}"/>
              </a:ext>
            </a:extLst>
          </p:cNvPr>
          <p:cNvCxnSpPr>
            <a:cxnSpLocks/>
          </p:cNvCxnSpPr>
          <p:nvPr/>
        </p:nvCxnSpPr>
        <p:spPr>
          <a:xfrm>
            <a:off x="4089797" y="4449821"/>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10">
            <a:extLst>
              <a:ext uri="{FF2B5EF4-FFF2-40B4-BE49-F238E27FC236}">
                <a16:creationId xmlns:a16="http://schemas.microsoft.com/office/drawing/2014/main" id="{B8CD1A78-9E90-4C3C-B38D-F14E44C2DD0B}"/>
              </a:ext>
            </a:extLst>
          </p:cNvPr>
          <p:cNvSpPr>
            <a:spLocks noGrp="1"/>
          </p:cNvSpPr>
          <p:nvPr>
            <p:ph type="body" sz="quarter" idx="11" hasCustomPrompt="1"/>
          </p:nvPr>
        </p:nvSpPr>
        <p:spPr>
          <a:xfrm>
            <a:off x="4064793" y="4625680"/>
            <a:ext cx="4614863" cy="174644"/>
          </a:xfrm>
        </p:spPr>
        <p:txBody>
          <a:bodyPr>
            <a:noAutofit/>
          </a:bodyPr>
          <a:lstStyle>
            <a:lvl1pPr>
              <a:defRPr sz="1350"/>
            </a:lvl1pPr>
          </a:lstStyle>
          <a:p>
            <a:pPr lvl="0"/>
            <a:r>
              <a:rPr lang="en-US" noProof="0"/>
              <a:t>Click to add department and date</a:t>
            </a:r>
          </a:p>
        </p:txBody>
      </p:sp>
      <p:sp>
        <p:nvSpPr>
          <p:cNvPr id="15" name="Picture Placeholder 14">
            <a:extLst>
              <a:ext uri="{FF2B5EF4-FFF2-40B4-BE49-F238E27FC236}">
                <a16:creationId xmlns:a16="http://schemas.microsoft.com/office/drawing/2014/main" id="{1D99B095-1501-4B59-8DD9-77BC4593140D}"/>
              </a:ext>
            </a:extLst>
          </p:cNvPr>
          <p:cNvSpPr>
            <a:spLocks noGrp="1"/>
          </p:cNvSpPr>
          <p:nvPr>
            <p:ph type="pic" sz="quarter" idx="14" hasCustomPrompt="1"/>
          </p:nvPr>
        </p:nvSpPr>
        <p:spPr>
          <a:xfrm>
            <a:off x="461128" y="0"/>
            <a:ext cx="8682872" cy="4045781"/>
          </a:xfrm>
          <a:custGeom>
            <a:avLst/>
            <a:gdLst>
              <a:gd name="connsiteX0" fmla="*/ 0 w 11577162"/>
              <a:gd name="connsiteY0" fmla="*/ 0 h 5394374"/>
              <a:gd name="connsiteX1" fmla="*/ 11577162 w 11577162"/>
              <a:gd name="connsiteY1" fmla="*/ 0 h 5394374"/>
              <a:gd name="connsiteX2" fmla="*/ 11577162 w 11577162"/>
              <a:gd name="connsiteY2" fmla="*/ 287354 h 5394374"/>
              <a:gd name="connsiteX3" fmla="*/ 11577162 w 11577162"/>
              <a:gd name="connsiteY3" fmla="*/ 578978 h 5394374"/>
              <a:gd name="connsiteX4" fmla="*/ 11577162 w 11577162"/>
              <a:gd name="connsiteY4" fmla="*/ 866332 h 5394374"/>
              <a:gd name="connsiteX5" fmla="*/ 11577162 w 11577162"/>
              <a:gd name="connsiteY5" fmla="*/ 4096437 h 5394374"/>
              <a:gd name="connsiteX6" fmla="*/ 11577162 w 11577162"/>
              <a:gd name="connsiteY6" fmla="*/ 4383791 h 5394374"/>
              <a:gd name="connsiteX7" fmla="*/ 11577162 w 11577162"/>
              <a:gd name="connsiteY7" fmla="*/ 4675415 h 5394374"/>
              <a:gd name="connsiteX8" fmla="*/ 11577162 w 11577162"/>
              <a:gd name="connsiteY8" fmla="*/ 4962769 h 5394374"/>
              <a:gd name="connsiteX9" fmla="*/ 4823818 w 11577162"/>
              <a:gd name="connsiteY9" fmla="*/ 4962769 h 5394374"/>
              <a:gd name="connsiteX10" fmla="*/ 4392213 w 11577162"/>
              <a:gd name="connsiteY10" fmla="*/ 5394374 h 5394374"/>
              <a:gd name="connsiteX11" fmla="*/ 609324 w 11577162"/>
              <a:gd name="connsiteY11" fmla="*/ 5394374 h 5394374"/>
              <a:gd name="connsiteX12" fmla="*/ 0 w 11577162"/>
              <a:gd name="connsiteY12" fmla="*/ 4785050 h 5394374"/>
              <a:gd name="connsiteX13" fmla="*/ 0 w 11577162"/>
              <a:gd name="connsiteY13" fmla="*/ 4497696 h 5394374"/>
              <a:gd name="connsiteX14" fmla="*/ 0 w 11577162"/>
              <a:gd name="connsiteY14" fmla="*/ 4206072 h 5394374"/>
              <a:gd name="connsiteX15" fmla="*/ 0 w 11577162"/>
              <a:gd name="connsiteY15" fmla="*/ 3918718 h 5394374"/>
              <a:gd name="connsiteX16" fmla="*/ 0 w 11577162"/>
              <a:gd name="connsiteY16" fmla="*/ 866332 h 5394374"/>
              <a:gd name="connsiteX17" fmla="*/ 0 w 11577162"/>
              <a:gd name="connsiteY17" fmla="*/ 578978 h 5394374"/>
              <a:gd name="connsiteX18" fmla="*/ 0 w 11577162"/>
              <a:gd name="connsiteY18" fmla="*/ 287354 h 539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77162" h="5394374">
                <a:moveTo>
                  <a:pt x="0" y="0"/>
                </a:moveTo>
                <a:lnTo>
                  <a:pt x="11577162" y="0"/>
                </a:lnTo>
                <a:lnTo>
                  <a:pt x="11577162" y="287354"/>
                </a:lnTo>
                <a:lnTo>
                  <a:pt x="11577162" y="578978"/>
                </a:lnTo>
                <a:lnTo>
                  <a:pt x="11577162" y="866332"/>
                </a:lnTo>
                <a:lnTo>
                  <a:pt x="11577162" y="4096437"/>
                </a:lnTo>
                <a:lnTo>
                  <a:pt x="11577162" y="4383791"/>
                </a:lnTo>
                <a:lnTo>
                  <a:pt x="11577162" y="4675415"/>
                </a:lnTo>
                <a:lnTo>
                  <a:pt x="11577162" y="4962769"/>
                </a:lnTo>
                <a:lnTo>
                  <a:pt x="4823818" y="4962769"/>
                </a:lnTo>
                <a:cubicBezTo>
                  <a:pt x="4585166" y="4962769"/>
                  <a:pt x="4392213" y="5155722"/>
                  <a:pt x="4392213" y="5394374"/>
                </a:cubicBezTo>
                <a:lnTo>
                  <a:pt x="609324" y="5394374"/>
                </a:lnTo>
                <a:cubicBezTo>
                  <a:pt x="272927" y="5394374"/>
                  <a:pt x="0" y="5121448"/>
                  <a:pt x="0" y="4785050"/>
                </a:cubicBezTo>
                <a:lnTo>
                  <a:pt x="0" y="4497696"/>
                </a:lnTo>
                <a:lnTo>
                  <a:pt x="0" y="4206072"/>
                </a:lnTo>
                <a:lnTo>
                  <a:pt x="0" y="3918718"/>
                </a:lnTo>
                <a:lnTo>
                  <a:pt x="0" y="866332"/>
                </a:lnTo>
                <a:lnTo>
                  <a:pt x="0" y="578978"/>
                </a:lnTo>
                <a:lnTo>
                  <a:pt x="0" y="287354"/>
                </a:lnTo>
                <a:close/>
              </a:path>
            </a:pathLst>
          </a:custGeom>
          <a:solidFill>
            <a:srgbClr val="EAEAEA"/>
          </a:solidFill>
        </p:spPr>
        <p:txBody>
          <a:bodyPr wrap="square" tIns="0" anchor="ctr" anchorCtr="1">
            <a:noAutofit/>
          </a:bodyPr>
          <a:lstStyle>
            <a:lvl1pPr algn="l">
              <a:spcBef>
                <a:spcPts val="0"/>
              </a:spcBef>
              <a:defRPr sz="900">
                <a:solidFill>
                  <a:schemeClr val="tx1"/>
                </a:solidFill>
              </a:defRPr>
            </a:lvl1pPr>
          </a:lstStyle>
          <a:p>
            <a:r>
              <a:rPr lang="en-US" noProof="0"/>
              <a:t>Click on icon  </a:t>
            </a:r>
            <a:br>
              <a:rPr lang="en-US" noProof="0"/>
            </a:br>
            <a:r>
              <a:rPr lang="en-US" noProof="0"/>
              <a:t>to add picture</a:t>
            </a:r>
          </a:p>
        </p:txBody>
      </p:sp>
      <p:sp>
        <p:nvSpPr>
          <p:cNvPr id="40" name="Rectangle 106">
            <a:extLst>
              <a:ext uri="{FF2B5EF4-FFF2-40B4-BE49-F238E27FC236}">
                <a16:creationId xmlns:a16="http://schemas.microsoft.com/office/drawing/2014/main" id="{02F68636-161F-4B70-A166-ABA2523D1ACD}"/>
              </a:ext>
            </a:extLst>
          </p:cNvPr>
          <p:cNvSpPr>
            <a:spLocks noChangeArrowheads="1"/>
          </p:cNvSpPr>
          <p:nvPr/>
        </p:nvSpPr>
        <p:spPr bwMode="gray">
          <a:xfrm>
            <a:off x="-1847850" y="0"/>
            <a:ext cx="1746913" cy="1216216"/>
          </a:xfrm>
          <a:prstGeom prst="rect">
            <a:avLst/>
          </a:prstGeom>
          <a:solidFill>
            <a:schemeClr val="bg1">
              <a:lumMod val="95000"/>
            </a:schemeClr>
          </a:solidFill>
          <a:ln>
            <a:noFill/>
          </a:ln>
          <a:effectLst/>
        </p:spPr>
        <p:txBody>
          <a:bodyPr wrap="square" lIns="108000" tIns="108000" rIns="108000" bIns="135000" anchor="t">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Add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icon in the center of the image area</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Select an image. Note: Use a landscape image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‘Insert’ and the image will be placed</a:t>
            </a:r>
          </a:p>
        </p:txBody>
      </p:sp>
      <p:sp>
        <p:nvSpPr>
          <p:cNvPr id="41" name="Rectangle 106">
            <a:extLst>
              <a:ext uri="{FF2B5EF4-FFF2-40B4-BE49-F238E27FC236}">
                <a16:creationId xmlns:a16="http://schemas.microsoft.com/office/drawing/2014/main" id="{486F824E-9B4C-4900-B082-BD07465D5AA8}"/>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grpSp>
        <p:nvGrpSpPr>
          <p:cNvPr id="42" name="Group 41">
            <a:extLst>
              <a:ext uri="{FF2B5EF4-FFF2-40B4-BE49-F238E27FC236}">
                <a16:creationId xmlns:a16="http://schemas.microsoft.com/office/drawing/2014/main" id="{F15E442B-B621-4D51-A258-3F46E08FDA1E}"/>
              </a:ext>
            </a:extLst>
          </p:cNvPr>
          <p:cNvGrpSpPr/>
          <p:nvPr/>
        </p:nvGrpSpPr>
        <p:grpSpPr>
          <a:xfrm>
            <a:off x="9244938" y="1"/>
            <a:ext cx="1746913" cy="4183379"/>
            <a:chOff x="12326583" y="1"/>
            <a:chExt cx="2329217" cy="5577839"/>
          </a:xfrm>
        </p:grpSpPr>
        <p:sp>
          <p:nvSpPr>
            <p:cNvPr id="43" name="Rectangle 106">
              <a:extLst>
                <a:ext uri="{FF2B5EF4-FFF2-40B4-BE49-F238E27FC236}">
                  <a16:creationId xmlns:a16="http://schemas.microsoft.com/office/drawing/2014/main" id="{2FEDA564-AE5A-4F15-A800-091EB7417BD4}"/>
                </a:ext>
              </a:extLst>
            </p:cNvPr>
            <p:cNvSpPr>
              <a:spLocks noChangeArrowheads="1"/>
            </p:cNvSpPr>
            <p:nvPr/>
          </p:nvSpPr>
          <p:spPr bwMode="gray">
            <a:xfrm>
              <a:off x="12326583" y="1"/>
              <a:ext cx="2329217" cy="5577839"/>
            </a:xfrm>
            <a:prstGeom prst="rect">
              <a:avLst/>
            </a:prstGeom>
            <a:solidFill>
              <a:schemeClr val="bg1">
                <a:lumMod val="95000"/>
              </a:schemeClr>
            </a:solidFill>
            <a:ln>
              <a:noFill/>
            </a:ln>
            <a:effectLst/>
          </p:spPr>
          <p:txBody>
            <a:bodyPr wrap="square" lIns="144000" tIns="144000" rIns="144000" bIns="180000" anchor="t">
              <a:no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Crop an image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placed image and then select the tab ‘Image Format’</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Click on the ‘Crop’ button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You can now fit the image in </a:t>
              </a:r>
              <a:br>
                <a:rPr kumimoji="0" lang="en-US" altLang="en-US" sz="750" b="0" i="0" u="none" strike="noStrike" kern="1200" cap="none" spc="-8" normalizeH="0" baseline="0" noProof="0">
                  <a:ln>
                    <a:noFill/>
                  </a:ln>
                  <a:solidFill>
                    <a:schemeClr val="tx1"/>
                  </a:solidFill>
                  <a:effectLst/>
                  <a:uLnTx/>
                  <a:uFillTx/>
                  <a:latin typeface="Open Sans"/>
                  <a:ea typeface="+mn-ea"/>
                  <a:cs typeface="+mn-cs"/>
                </a:rPr>
              </a:br>
              <a:r>
                <a:rPr kumimoji="0" lang="en-US" altLang="en-US" sz="750" b="0" i="0" u="none" strike="noStrike" kern="1200" cap="none" spc="-8" normalizeH="0" baseline="0" noProof="0">
                  <a:ln>
                    <a:noFill/>
                  </a:ln>
                  <a:solidFill>
                    <a:schemeClr val="tx1"/>
                  </a:solidFill>
                  <a:effectLst/>
                  <a:uLnTx/>
                  <a:uFillTx/>
                  <a:latin typeface="Open Sans"/>
                  <a:ea typeface="+mn-ea"/>
                  <a:cs typeface="+mn-cs"/>
                </a:rPr>
                <a:t>two ways:</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Drag the photo in such a way that the part that should be visible in the image plane is correct</a:t>
              </a: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216000" marR="0" lvl="1" indent="-108000" algn="l" defTabSz="685800" rtl="0" eaLnBrk="1" fontAlgn="auto" latinLnBrk="0" hangingPunct="1">
                <a:lnSpc>
                  <a:spcPct val="95000"/>
                </a:lnSpc>
                <a:spcBef>
                  <a:spcPts val="450"/>
                </a:spcBef>
                <a:spcAft>
                  <a:spcPts val="0"/>
                </a:spcAft>
                <a:buClrTx/>
                <a:buSzTx/>
                <a:buFont typeface="+mj-lt"/>
                <a:buAutoNum type="alphaL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white dots you can make the image larger or smaller in such a way that the part that should be visible in the image plane is correct</a:t>
              </a:r>
            </a:p>
          </p:txBody>
        </p:sp>
        <p:grpSp>
          <p:nvGrpSpPr>
            <p:cNvPr id="44" name="Groep 75">
              <a:extLst>
                <a:ext uri="{FF2B5EF4-FFF2-40B4-BE49-F238E27FC236}">
                  <a16:creationId xmlns:a16="http://schemas.microsoft.com/office/drawing/2014/main" id="{BD91A0C0-40C5-4AE0-B41A-3F71F8F5364F}"/>
                </a:ext>
              </a:extLst>
            </p:cNvPr>
            <p:cNvGrpSpPr>
              <a:grpSpLocks noChangeAspect="1"/>
            </p:cNvGrpSpPr>
            <p:nvPr/>
          </p:nvGrpSpPr>
          <p:grpSpPr>
            <a:xfrm>
              <a:off x="12616299" y="4610804"/>
              <a:ext cx="1766851" cy="793244"/>
              <a:chOff x="2766083" y="6357983"/>
              <a:chExt cx="1485890" cy="667104"/>
            </a:xfrm>
          </p:grpSpPr>
          <p:pic>
            <p:nvPicPr>
              <p:cNvPr id="49" name="Picture 15">
                <a:extLst>
                  <a:ext uri="{FF2B5EF4-FFF2-40B4-BE49-F238E27FC236}">
                    <a16:creationId xmlns:a16="http://schemas.microsoft.com/office/drawing/2014/main" id="{72968D80-8652-423C-AAF4-ED497BD25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3332816" y="6454073"/>
                <a:ext cx="352425" cy="352425"/>
              </a:xfrm>
              <a:prstGeom prst="rect">
                <a:avLst/>
              </a:prstGeom>
            </p:spPr>
          </p:pic>
          <p:pic>
            <p:nvPicPr>
              <p:cNvPr id="50" name="Picture 18">
                <a:extLst>
                  <a:ext uri="{FF2B5EF4-FFF2-40B4-BE49-F238E27FC236}">
                    <a16:creationId xmlns:a16="http://schemas.microsoft.com/office/drawing/2014/main" id="{48331372-6A86-4E03-985B-80DF02AF9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766083" y="6454074"/>
                <a:ext cx="352425" cy="352425"/>
              </a:xfrm>
              <a:prstGeom prst="rect">
                <a:avLst/>
              </a:prstGeom>
            </p:spPr>
          </p:pic>
          <p:pic>
            <p:nvPicPr>
              <p:cNvPr id="51" name="Picture 19">
                <a:extLst>
                  <a:ext uri="{FF2B5EF4-FFF2-40B4-BE49-F238E27FC236}">
                    <a16:creationId xmlns:a16="http://schemas.microsoft.com/office/drawing/2014/main" id="{66CDC42D-AA1C-45DC-83E5-30A8ECD06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3899548" y="6454074"/>
                <a:ext cx="352425" cy="352425"/>
              </a:xfrm>
              <a:prstGeom prst="rect">
                <a:avLst/>
              </a:prstGeom>
            </p:spPr>
          </p:pic>
          <p:cxnSp>
            <p:nvCxnSpPr>
              <p:cNvPr id="52" name="Straight Arrow Connector 23">
                <a:extLst>
                  <a:ext uri="{FF2B5EF4-FFF2-40B4-BE49-F238E27FC236}">
                    <a16:creationId xmlns:a16="http://schemas.microsoft.com/office/drawing/2014/main" id="{E868C753-FBD7-4AF2-918F-7AFDE5761C9D}"/>
                  </a:ext>
                </a:extLst>
              </p:cNvPr>
              <p:cNvCxnSpPr/>
              <p:nvPr/>
            </p:nvCxnSpPr>
            <p:spPr bwMode="gray">
              <a:xfrm flipV="1">
                <a:off x="294229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24">
                <a:extLst>
                  <a:ext uri="{FF2B5EF4-FFF2-40B4-BE49-F238E27FC236}">
                    <a16:creationId xmlns:a16="http://schemas.microsoft.com/office/drawing/2014/main" id="{2DB13C1D-3E83-4B45-9B8C-C9BD15F73113}"/>
                  </a:ext>
                </a:extLst>
              </p:cNvPr>
              <p:cNvCxnSpPr>
                <a:cxnSpLocks/>
                <a:stCxn id="49" idx="0"/>
                <a:endCxn id="49" idx="2"/>
              </p:cNvCxnSpPr>
              <p:nvPr/>
            </p:nvCxnSpPr>
            <p:spPr bwMode="gray">
              <a:xfrm rot="2700000">
                <a:off x="3509030" y="635798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26">
                <a:extLst>
                  <a:ext uri="{FF2B5EF4-FFF2-40B4-BE49-F238E27FC236}">
                    <a16:creationId xmlns:a16="http://schemas.microsoft.com/office/drawing/2014/main" id="{E8132503-6FA8-41C3-A010-0E13B66C4E0E}"/>
                  </a:ext>
                </a:extLst>
              </p:cNvPr>
              <p:cNvCxnSpPr>
                <a:cxnSpLocks/>
                <a:stCxn id="49" idx="3"/>
                <a:endCxn id="49" idx="1"/>
              </p:cNvCxnSpPr>
              <p:nvPr/>
            </p:nvCxnSpPr>
            <p:spPr bwMode="gray">
              <a:xfrm rot="2700000" flipH="1">
                <a:off x="3236724" y="663028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27">
                <a:extLst>
                  <a:ext uri="{FF2B5EF4-FFF2-40B4-BE49-F238E27FC236}">
                    <a16:creationId xmlns:a16="http://schemas.microsoft.com/office/drawing/2014/main" id="{19D6D07D-AC00-42FF-9D54-46CAC9C3F023}"/>
                  </a:ext>
                </a:extLst>
              </p:cNvPr>
              <p:cNvCxnSpPr/>
              <p:nvPr/>
            </p:nvCxnSpPr>
            <p:spPr bwMode="gray">
              <a:xfrm flipV="1">
                <a:off x="4123386" y="684508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28">
                <a:extLst>
                  <a:ext uri="{FF2B5EF4-FFF2-40B4-BE49-F238E27FC236}">
                    <a16:creationId xmlns:a16="http://schemas.microsoft.com/office/drawing/2014/main" id="{6CBA5528-E394-40C6-9B07-92BAE897EC09}"/>
                  </a:ext>
                </a:extLst>
              </p:cNvPr>
              <p:cNvSpPr/>
              <p:nvPr/>
            </p:nvSpPr>
            <p:spPr bwMode="gray">
              <a:xfrm>
                <a:off x="4018611" y="657313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pic>
          <p:nvPicPr>
            <p:cNvPr id="45" name="Afbeelding 77">
              <a:extLst>
                <a:ext uri="{FF2B5EF4-FFF2-40B4-BE49-F238E27FC236}">
                  <a16:creationId xmlns:a16="http://schemas.microsoft.com/office/drawing/2014/main" id="{D7AD9303-E3C3-43EC-B205-EE1847B2EB8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616299" y="2769956"/>
              <a:ext cx="1767600" cy="1036900"/>
            </a:xfrm>
            <a:prstGeom prst="rect">
              <a:avLst/>
            </a:prstGeom>
          </p:spPr>
        </p:pic>
        <p:grpSp>
          <p:nvGrpSpPr>
            <p:cNvPr id="46" name="Group 45">
              <a:extLst>
                <a:ext uri="{FF2B5EF4-FFF2-40B4-BE49-F238E27FC236}">
                  <a16:creationId xmlns:a16="http://schemas.microsoft.com/office/drawing/2014/main" id="{591C3F2A-BFA8-4E53-8931-D6683D803EDB}"/>
                </a:ext>
              </a:extLst>
            </p:cNvPr>
            <p:cNvGrpSpPr>
              <a:grpSpLocks noChangeAspect="1"/>
            </p:cNvGrpSpPr>
            <p:nvPr/>
          </p:nvGrpSpPr>
          <p:grpSpPr>
            <a:xfrm>
              <a:off x="12610022" y="1108316"/>
              <a:ext cx="339817" cy="579600"/>
              <a:chOff x="13120767" y="944180"/>
              <a:chExt cx="338852" cy="577954"/>
            </a:xfrm>
          </p:grpSpPr>
          <p:pic>
            <p:nvPicPr>
              <p:cNvPr id="47" name="Picture 46">
                <a:extLst>
                  <a:ext uri="{FF2B5EF4-FFF2-40B4-BE49-F238E27FC236}">
                    <a16:creationId xmlns:a16="http://schemas.microsoft.com/office/drawing/2014/main" id="{32DF94B0-DF60-49EA-AC0A-8DECFF7E3C71}"/>
                  </a:ext>
                </a:extLst>
              </p:cNvPr>
              <p:cNvPicPr>
                <a:picLocks noChangeAspect="1"/>
              </p:cNvPicPr>
              <p:nvPr/>
            </p:nvPicPr>
            <p:blipFill rotWithShape="1">
              <a:blip r:embed="rId8"/>
              <a:srcRect l="14719" t="19274" r="31777" b="25730"/>
              <a:stretch/>
            </p:blipFill>
            <p:spPr>
              <a:xfrm>
                <a:off x="13120767" y="944180"/>
                <a:ext cx="338852" cy="577954"/>
              </a:xfrm>
              <a:prstGeom prst="rect">
                <a:avLst/>
              </a:prstGeom>
              <a:noFill/>
              <a:ln>
                <a:noFill/>
              </a:ln>
              <a:effectLst>
                <a:outerShdw blurRad="63500" sx="102000" sy="102000" algn="ctr" rotWithShape="0">
                  <a:prstClr val="black">
                    <a:alpha val="40000"/>
                  </a:prstClr>
                </a:outerShdw>
              </a:effectLst>
            </p:spPr>
          </p:pic>
          <p:sp>
            <p:nvSpPr>
              <p:cNvPr id="48" name="Rectangle 21">
                <a:extLst>
                  <a:ext uri="{FF2B5EF4-FFF2-40B4-BE49-F238E27FC236}">
                    <a16:creationId xmlns:a16="http://schemas.microsoft.com/office/drawing/2014/main" id="{0E092A32-F504-4634-910B-CE83DF5E2E81}"/>
                  </a:ext>
                </a:extLst>
              </p:cNvPr>
              <p:cNvSpPr/>
              <p:nvPr/>
            </p:nvSpPr>
            <p:spPr bwMode="gray">
              <a:xfrm>
                <a:off x="13143785" y="982825"/>
                <a:ext cx="292816" cy="376057"/>
              </a:xfrm>
              <a:prstGeom prst="rect">
                <a:avLst/>
              </a:prstGeom>
              <a:solidFill>
                <a:srgbClr val="FFFFFF">
                  <a:alpha val="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050" err="1">
                  <a:solidFill>
                    <a:schemeClr val="tx1"/>
                  </a:solidFill>
                </a:endParaRPr>
              </a:p>
            </p:txBody>
          </p:sp>
        </p:grpSp>
      </p:grpSp>
    </p:spTree>
    <p:extLst>
      <p:ext uri="{BB962C8B-B14F-4D97-AF65-F5344CB8AC3E}">
        <p14:creationId xmlns:p14="http://schemas.microsoft.com/office/powerpoint/2010/main" val="4265020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eldia met subtitel zonder beeld 1">
    <p:bg>
      <p:bgPr>
        <a:solidFill>
          <a:schemeClr val="bg1"/>
        </a:solidFill>
        <a:effectLst/>
      </p:bgPr>
    </p:bg>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F441F434-2751-4438-ACB6-688DC0C991C1}"/>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pic>
        <p:nvPicPr>
          <p:cNvPr id="10" name="Graphic 9">
            <a:extLst>
              <a:ext uri="{FF2B5EF4-FFF2-40B4-BE49-F238E27FC236}">
                <a16:creationId xmlns:a16="http://schemas.microsoft.com/office/drawing/2014/main" id="{000C631D-7D1E-4BF9-8076-5DD575ADF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064795" y="2396189"/>
            <a:ext cx="4614300" cy="842962"/>
          </a:xfrm>
        </p:spPr>
        <p:txBody>
          <a:bodyPr anchor="b" anchorCtr="0">
            <a:noAutofit/>
          </a:bodyPr>
          <a:lstStyle>
            <a:lvl1pPr>
              <a:lnSpc>
                <a:spcPct val="80000"/>
              </a:lnSpc>
              <a:defRPr sz="3000" spc="-45" baseline="0"/>
            </a:lvl1pPr>
          </a:lstStyle>
          <a:p>
            <a:r>
              <a:rPr lang="en-US" noProof="0"/>
              <a:t>Click to add title</a:t>
            </a:r>
          </a:p>
        </p:txBody>
      </p:sp>
      <p:pic>
        <p:nvPicPr>
          <p:cNvPr id="7" name="Graphic 6">
            <a:extLst>
              <a:ext uri="{FF2B5EF4-FFF2-40B4-BE49-F238E27FC236}">
                <a16:creationId xmlns:a16="http://schemas.microsoft.com/office/drawing/2014/main" id="{B5FE09E1-CDD2-49F2-957D-83704BDDC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840" y="4408577"/>
            <a:ext cx="1814512" cy="526288"/>
          </a:xfrm>
          <a:prstGeom prst="rect">
            <a:avLst/>
          </a:prstGeom>
        </p:spPr>
      </p:pic>
      <p:sp>
        <p:nvSpPr>
          <p:cNvPr id="8" name="Text Placeholder 10">
            <a:extLst>
              <a:ext uri="{FF2B5EF4-FFF2-40B4-BE49-F238E27FC236}">
                <a16:creationId xmlns:a16="http://schemas.microsoft.com/office/drawing/2014/main" id="{5561910B-0F77-4725-A1EF-D3A8E72E8A1E}"/>
              </a:ext>
            </a:extLst>
          </p:cNvPr>
          <p:cNvSpPr>
            <a:spLocks noGrp="1"/>
          </p:cNvSpPr>
          <p:nvPr>
            <p:ph type="body" sz="quarter" idx="11" hasCustomPrompt="1"/>
          </p:nvPr>
        </p:nvSpPr>
        <p:spPr>
          <a:xfrm>
            <a:off x="4064793" y="4625680"/>
            <a:ext cx="4614863" cy="174644"/>
          </a:xfrm>
        </p:spPr>
        <p:txBody>
          <a:bodyPr>
            <a:noAutofit/>
          </a:bodyPr>
          <a:lstStyle>
            <a:lvl1pPr>
              <a:defRPr sz="1350"/>
            </a:lvl1pPr>
          </a:lstStyle>
          <a:p>
            <a:pPr lvl="0"/>
            <a:r>
              <a:rPr lang="en-US" noProof="0"/>
              <a:t>Click to add department and date</a:t>
            </a:r>
          </a:p>
        </p:txBody>
      </p:sp>
      <p:sp>
        <p:nvSpPr>
          <p:cNvPr id="13" name="Text Placeholder 25">
            <a:extLst>
              <a:ext uri="{FF2B5EF4-FFF2-40B4-BE49-F238E27FC236}">
                <a16:creationId xmlns:a16="http://schemas.microsoft.com/office/drawing/2014/main" id="{2B742893-A322-42FE-BB18-3688140C9BF4}"/>
              </a:ext>
            </a:extLst>
          </p:cNvPr>
          <p:cNvSpPr>
            <a:spLocks noGrp="1"/>
          </p:cNvSpPr>
          <p:nvPr>
            <p:ph type="body" sz="quarter" idx="12" hasCustomPrompt="1"/>
          </p:nvPr>
        </p:nvSpPr>
        <p:spPr>
          <a:xfrm>
            <a:off x="4064795" y="3576637"/>
            <a:ext cx="4614300" cy="442800"/>
          </a:xfrm>
        </p:spPr>
        <p:txBody>
          <a:bodyPr/>
          <a:lstStyle>
            <a:lvl1pPr>
              <a:defRPr sz="3000" spc="-45" baseline="0">
                <a:solidFill>
                  <a:schemeClr val="bg2"/>
                </a:solidFill>
              </a:defRPr>
            </a:lvl1pPr>
          </a:lstStyle>
          <a:p>
            <a:pPr lvl="0"/>
            <a:r>
              <a:rPr lang="en-US" noProof="0"/>
              <a:t>Click to add subtitle</a:t>
            </a:r>
          </a:p>
        </p:txBody>
      </p:sp>
      <p:sp>
        <p:nvSpPr>
          <p:cNvPr id="31" name="Rectangle 106">
            <a:extLst>
              <a:ext uri="{FF2B5EF4-FFF2-40B4-BE49-F238E27FC236}">
                <a16:creationId xmlns:a16="http://schemas.microsoft.com/office/drawing/2014/main" id="{9C2955B0-0A63-441B-93FF-777C8E5C1517}"/>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162591285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eldia met subtitel zonder beeld 2">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0C631D-7D1E-4BF9-8076-5DD575ADF4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95" t="13983" r="696"/>
          <a:stretch/>
        </p:blipFill>
        <p:spPr>
          <a:xfrm>
            <a:off x="1" y="0"/>
            <a:ext cx="9144000" cy="4424261"/>
          </a:xfrm>
          <a:prstGeom prst="rect">
            <a:avLst/>
          </a:prstGeom>
        </p:spPr>
      </p:pic>
      <p:sp>
        <p:nvSpPr>
          <p:cNvPr id="14" name="Rectangle 3">
            <a:extLst>
              <a:ext uri="{FF2B5EF4-FFF2-40B4-BE49-F238E27FC236}">
                <a16:creationId xmlns:a16="http://schemas.microsoft.com/office/drawing/2014/main" id="{F441F434-2751-4438-ACB6-688DC0C991C1}"/>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1067070" y="1714648"/>
            <a:ext cx="6250486" cy="842962"/>
          </a:xfrm>
        </p:spPr>
        <p:txBody>
          <a:bodyPr anchor="b" anchorCtr="0">
            <a:noAutofit/>
          </a:bodyPr>
          <a:lstStyle>
            <a:lvl1pPr>
              <a:lnSpc>
                <a:spcPct val="80000"/>
              </a:lnSpc>
              <a:defRPr sz="3600" spc="-45" baseline="0"/>
            </a:lvl1pPr>
          </a:lstStyle>
          <a:p>
            <a:r>
              <a:rPr lang="en-US" noProof="0"/>
              <a:t>Click to add title</a:t>
            </a:r>
          </a:p>
        </p:txBody>
      </p:sp>
      <p:pic>
        <p:nvPicPr>
          <p:cNvPr id="7" name="Graphic 6">
            <a:extLst>
              <a:ext uri="{FF2B5EF4-FFF2-40B4-BE49-F238E27FC236}">
                <a16:creationId xmlns:a16="http://schemas.microsoft.com/office/drawing/2014/main" id="{B5FE09E1-CDD2-49F2-957D-83704BDDC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840" y="4408577"/>
            <a:ext cx="1814512" cy="526288"/>
          </a:xfrm>
          <a:prstGeom prst="rect">
            <a:avLst/>
          </a:prstGeom>
        </p:spPr>
      </p:pic>
      <p:sp>
        <p:nvSpPr>
          <p:cNvPr id="8" name="Text Placeholder 10">
            <a:extLst>
              <a:ext uri="{FF2B5EF4-FFF2-40B4-BE49-F238E27FC236}">
                <a16:creationId xmlns:a16="http://schemas.microsoft.com/office/drawing/2014/main" id="{5561910B-0F77-4725-A1EF-D3A8E72E8A1E}"/>
              </a:ext>
            </a:extLst>
          </p:cNvPr>
          <p:cNvSpPr>
            <a:spLocks noGrp="1"/>
          </p:cNvSpPr>
          <p:nvPr>
            <p:ph type="body" sz="quarter" idx="11" hasCustomPrompt="1"/>
          </p:nvPr>
        </p:nvSpPr>
        <p:spPr>
          <a:xfrm>
            <a:off x="1067070" y="3468529"/>
            <a:ext cx="6250485" cy="174644"/>
          </a:xfrm>
        </p:spPr>
        <p:txBody>
          <a:bodyPr>
            <a:noAutofit/>
          </a:bodyPr>
          <a:lstStyle>
            <a:lvl1pPr>
              <a:lnSpc>
                <a:spcPct val="80000"/>
              </a:lnSpc>
              <a:spcAft>
                <a:spcPts val="0"/>
              </a:spcAft>
              <a:defRPr sz="1725"/>
            </a:lvl1pPr>
          </a:lstStyle>
          <a:p>
            <a:pPr lvl="0"/>
            <a:r>
              <a:rPr lang="en-US" noProof="0"/>
              <a:t>Click to add department and date</a:t>
            </a:r>
          </a:p>
        </p:txBody>
      </p:sp>
      <p:sp>
        <p:nvSpPr>
          <p:cNvPr id="13" name="Text Placeholder 25">
            <a:extLst>
              <a:ext uri="{FF2B5EF4-FFF2-40B4-BE49-F238E27FC236}">
                <a16:creationId xmlns:a16="http://schemas.microsoft.com/office/drawing/2014/main" id="{2B742893-A322-42FE-BB18-3688140C9BF4}"/>
              </a:ext>
            </a:extLst>
          </p:cNvPr>
          <p:cNvSpPr>
            <a:spLocks noGrp="1"/>
          </p:cNvSpPr>
          <p:nvPr>
            <p:ph type="body" sz="quarter" idx="12" hasCustomPrompt="1"/>
          </p:nvPr>
        </p:nvSpPr>
        <p:spPr>
          <a:xfrm>
            <a:off x="1067071" y="2838534"/>
            <a:ext cx="6250485" cy="442800"/>
          </a:xfrm>
        </p:spPr>
        <p:txBody>
          <a:bodyPr/>
          <a:lstStyle>
            <a:lvl1pPr>
              <a:defRPr sz="3600" spc="-45" baseline="0">
                <a:solidFill>
                  <a:schemeClr val="bg2"/>
                </a:solidFill>
              </a:defRPr>
            </a:lvl1pPr>
          </a:lstStyle>
          <a:p>
            <a:pPr lvl="0"/>
            <a:r>
              <a:rPr lang="en-US" noProof="0"/>
              <a:t>Click to add subtitle</a:t>
            </a:r>
          </a:p>
        </p:txBody>
      </p:sp>
      <p:sp>
        <p:nvSpPr>
          <p:cNvPr id="12" name="Rectangle 106">
            <a:extLst>
              <a:ext uri="{FF2B5EF4-FFF2-40B4-BE49-F238E27FC236}">
                <a16:creationId xmlns:a16="http://schemas.microsoft.com/office/drawing/2014/main" id="{4E9468D3-65FE-4F62-B240-E99F03BAB3C5}"/>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42555064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3889-AFCA-4093-B2D6-16B70FE8531E}"/>
              </a:ext>
            </a:extLst>
          </p:cNvPr>
          <p:cNvSpPr>
            <a:spLocks noGrp="1"/>
          </p:cNvSpPr>
          <p:nvPr>
            <p:ph type="title" hasCustomPrompt="1"/>
          </p:nvPr>
        </p:nvSpPr>
        <p:spPr>
          <a:xfrm>
            <a:off x="464344" y="343121"/>
            <a:ext cx="8231981" cy="494432"/>
          </a:xfrm>
        </p:spPr>
        <p:txBody>
          <a:bodyPr/>
          <a:lstStyle/>
          <a:p>
            <a:r>
              <a:rPr lang="en-US" noProof="0"/>
              <a:t>Click to add title</a:t>
            </a:r>
          </a:p>
        </p:txBody>
      </p:sp>
      <p:sp>
        <p:nvSpPr>
          <p:cNvPr id="12" name="Text Placeholder 12">
            <a:extLst>
              <a:ext uri="{FF2B5EF4-FFF2-40B4-BE49-F238E27FC236}">
                <a16:creationId xmlns:a16="http://schemas.microsoft.com/office/drawing/2014/main" id="{DBE59BA6-D22F-4AAF-B420-086CE5FA7AFA}"/>
              </a:ext>
            </a:extLst>
          </p:cNvPr>
          <p:cNvSpPr>
            <a:spLocks noGrp="1"/>
          </p:cNvSpPr>
          <p:nvPr>
            <p:ph type="body" sz="quarter" idx="10" hasCustomPrompt="1"/>
          </p:nvPr>
        </p:nvSpPr>
        <p:spPr>
          <a:xfrm>
            <a:off x="464344" y="1147155"/>
            <a:ext cx="8224838" cy="3240000"/>
          </a:xfrm>
        </p:spPr>
        <p:txBody>
          <a:bodyPr/>
          <a:lstStyle>
            <a:lvl1pPr marL="0" indent="0">
              <a:lnSpc>
                <a:spcPct val="80000"/>
              </a:lnSpc>
              <a:spcBef>
                <a:spcPts val="0"/>
              </a:spcBef>
              <a:buFont typeface="+mj-lt"/>
              <a:buNone/>
              <a:defRPr b="1">
                <a:solidFill>
                  <a:schemeClr val="tx2"/>
                </a:solidFill>
              </a:defRPr>
            </a:lvl1pPr>
            <a:lvl2pPr marL="0" indent="0">
              <a:lnSpc>
                <a:spcPct val="80000"/>
              </a:lnSpc>
              <a:spcBef>
                <a:spcPts val="0"/>
              </a:spcBef>
              <a:buNone/>
              <a:defRPr>
                <a:solidFill>
                  <a:schemeClr val="bg2"/>
                </a:solidFill>
              </a:defRPr>
            </a:lvl2pPr>
            <a:lvl3pPr marL="270000" indent="-270000">
              <a:lnSpc>
                <a:spcPct val="80000"/>
              </a:lnSpc>
              <a:spcBef>
                <a:spcPts val="0"/>
              </a:spcBef>
              <a:buFont typeface="+mj-lt"/>
              <a:buAutoNum type="arabicPeriod"/>
              <a:defRPr/>
            </a:lvl3pPr>
            <a:lvl4pPr marL="472500">
              <a:lnSpc>
                <a:spcPct val="80000"/>
              </a:lnSpc>
              <a:spcBef>
                <a:spcPts val="0"/>
              </a:spcBef>
              <a:defRPr/>
            </a:lvl4pPr>
            <a:lvl5pPr>
              <a:lnSpc>
                <a:spcPts val="2100"/>
              </a:lnSpc>
              <a:spcBef>
                <a:spcPts val="900"/>
              </a:spcBef>
              <a:defRPr/>
            </a:lvl5pPr>
          </a:lstStyle>
          <a:p>
            <a:pPr lvl="0"/>
            <a:r>
              <a:rPr lang="en-US" noProof="0"/>
              <a:t>Click to add heading</a:t>
            </a:r>
          </a:p>
          <a:p>
            <a:pPr lvl="1"/>
            <a:r>
              <a:rPr lang="en-US" noProof="0"/>
              <a:t>Sub-heading</a:t>
            </a:r>
          </a:p>
          <a:p>
            <a:pPr lvl="2"/>
            <a:r>
              <a:rPr lang="en-US" noProof="0"/>
              <a:t>Agenda item</a:t>
            </a:r>
          </a:p>
          <a:p>
            <a:pPr lvl="3"/>
            <a:r>
              <a:rPr lang="en-US" noProof="0"/>
              <a:t>Bullet level</a:t>
            </a:r>
          </a:p>
        </p:txBody>
      </p:sp>
      <p:sp>
        <p:nvSpPr>
          <p:cNvPr id="4" name="Slide Number Placeholder 3">
            <a:extLst>
              <a:ext uri="{FF2B5EF4-FFF2-40B4-BE49-F238E27FC236}">
                <a16:creationId xmlns:a16="http://schemas.microsoft.com/office/drawing/2014/main" id="{FC7632C6-E4C5-4388-B122-E2FF62E3DB65}"/>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grpSp>
        <p:nvGrpSpPr>
          <p:cNvPr id="13" name="Group 12">
            <a:extLst>
              <a:ext uri="{FF2B5EF4-FFF2-40B4-BE49-F238E27FC236}">
                <a16:creationId xmlns:a16="http://schemas.microsoft.com/office/drawing/2014/main" id="{3FFAD9D6-05B2-435C-8329-6CE20FBBDD09}"/>
              </a:ext>
            </a:extLst>
          </p:cNvPr>
          <p:cNvGrpSpPr/>
          <p:nvPr/>
        </p:nvGrpSpPr>
        <p:grpSpPr>
          <a:xfrm>
            <a:off x="-1847850" y="0"/>
            <a:ext cx="1746913" cy="2488140"/>
            <a:chOff x="-2463800" y="0"/>
            <a:chExt cx="2329217" cy="3317520"/>
          </a:xfrm>
        </p:grpSpPr>
        <p:sp>
          <p:nvSpPr>
            <p:cNvPr id="14" name="Rectangle 106">
              <a:extLst>
                <a:ext uri="{FF2B5EF4-FFF2-40B4-BE49-F238E27FC236}">
                  <a16:creationId xmlns:a16="http://schemas.microsoft.com/office/drawing/2014/main" id="{B7940837-05FC-4F97-939F-CFA1606C113B}"/>
                </a:ext>
              </a:extLst>
            </p:cNvPr>
            <p:cNvSpPr>
              <a:spLocks noChangeArrowheads="1"/>
            </p:cNvSpPr>
            <p:nvPr/>
          </p:nvSpPr>
          <p:spPr bwMode="gray">
            <a:xfrm>
              <a:off x="-2463800" y="0"/>
              <a:ext cx="2329217" cy="3317520"/>
            </a:xfrm>
            <a:prstGeom prst="rect">
              <a:avLst/>
            </a:prstGeom>
            <a:solidFill>
              <a:schemeClr val="bg1">
                <a:lumMod val="95000"/>
              </a:schemeClr>
            </a:solidFill>
            <a:ln>
              <a:noFill/>
            </a:ln>
            <a:effectLst/>
          </p:spPr>
          <p:txBody>
            <a:bodyPr wrap="square" lIns="144000" tIns="144000" rIns="144000" bIns="180000" anchor="t">
              <a:spAutoFit/>
            </a:bodyPr>
            <a:lstStyle/>
            <a:p>
              <a:pPr marL="0" indent="0">
                <a:lnSpc>
                  <a:spcPct val="95000"/>
                </a:lnSpc>
                <a:spcBef>
                  <a:spcPts val="450"/>
                </a:spcBef>
                <a:tabLst>
                  <a:tab pos="856060" algn="l"/>
                </a:tabLst>
              </a:pPr>
              <a:r>
                <a:rPr lang="en-US" altLang="en-US" sz="825" b="1" spc="-8" baseline="0" noProof="0">
                  <a:solidFill>
                    <a:schemeClr val="tx1"/>
                  </a:solidFill>
                  <a:latin typeface="+mn-lt"/>
                </a:rPr>
                <a:t>Create heading, </a:t>
              </a:r>
              <a:br>
                <a:rPr lang="en-US" altLang="en-US" sz="825" b="1" spc="-8" baseline="0" noProof="0">
                  <a:solidFill>
                    <a:schemeClr val="tx1"/>
                  </a:solidFill>
                  <a:latin typeface="+mn-lt"/>
                </a:rPr>
              </a:br>
              <a:r>
                <a:rPr lang="en-US" altLang="en-US" sz="825" b="1" spc="-8" baseline="0" noProof="0">
                  <a:solidFill>
                    <a:schemeClr val="tx1"/>
                  </a:solidFill>
                  <a:latin typeface="+mn-lt"/>
                </a:rPr>
                <a:t>sub-heading or bullets</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lang="en-US" altLang="en-US" sz="750" spc="-8" baseline="0" noProof="0">
                  <a:solidFill>
                    <a:schemeClr val="tx1"/>
                  </a:solidFill>
                  <a:latin typeface="+mn-lt"/>
                </a:rPr>
                <a:t>Via ‘</a:t>
              </a:r>
              <a:r>
                <a:rPr kumimoji="0" lang="en-US" altLang="en-US" sz="750" b="0" i="0" u="none" strike="noStrike" kern="1200" cap="none" spc="-8" normalizeH="0" baseline="0" noProof="0">
                  <a:ln>
                    <a:noFill/>
                  </a:ln>
                  <a:solidFill>
                    <a:schemeClr val="tx1"/>
                  </a:solidFill>
                  <a:effectLst/>
                  <a:uLnTx/>
                  <a:uFillTx/>
                  <a:latin typeface="Open Sans"/>
                  <a:ea typeface="+mn-ea"/>
                  <a:cs typeface="+mn-cs"/>
                </a:rPr>
                <a:t>Home’ &gt; ‘Paragraph’ you can turn the text into a heading, sub-heading or bullets in the correct corporate identity </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Stand in front of the text you want to change</a:t>
              </a:r>
            </a:p>
            <a:p>
              <a:pPr marL="108000" marR="0" lvl="0" indent="-108000" algn="l" defTabSz="685800" rtl="0" eaLnBrk="1" fontAlgn="auto" latinLnBrk="0" hangingPunct="1">
                <a:lnSpc>
                  <a:spcPct val="95000"/>
                </a:lnSpc>
                <a:spcBef>
                  <a:spcPts val="450"/>
                </a:spcBef>
                <a:spcAft>
                  <a:spcPts val="0"/>
                </a:spcAft>
                <a:buClrTx/>
                <a:buSzTx/>
                <a:buFont typeface="+mj-lt"/>
                <a:buAutoNum type="arabicPeriod"/>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With the arrow to the left, you decrease the level. With the arrow to the right, you increase the level</a:t>
              </a:r>
              <a:endParaRPr lang="en-US" altLang="en-US" sz="750" spc="-8" baseline="0" noProof="0">
                <a:solidFill>
                  <a:schemeClr val="tx1"/>
                </a:solidFill>
                <a:latin typeface="+mn-lt"/>
              </a:endParaRPr>
            </a:p>
          </p:txBody>
        </p:sp>
        <p:grpSp>
          <p:nvGrpSpPr>
            <p:cNvPr id="15" name="Group 14">
              <a:extLst>
                <a:ext uri="{FF2B5EF4-FFF2-40B4-BE49-F238E27FC236}">
                  <a16:creationId xmlns:a16="http://schemas.microsoft.com/office/drawing/2014/main" id="{A8F6FE66-31D9-4408-B5EB-7C2363F3DCCB}"/>
                </a:ext>
              </a:extLst>
            </p:cNvPr>
            <p:cNvGrpSpPr/>
            <p:nvPr/>
          </p:nvGrpSpPr>
          <p:grpSpPr>
            <a:xfrm>
              <a:off x="-2318863" y="1175951"/>
              <a:ext cx="1847751" cy="535742"/>
              <a:chOff x="-2108199" y="2679700"/>
              <a:chExt cx="2091530" cy="606424"/>
            </a:xfrm>
          </p:grpSpPr>
          <p:grpSp>
            <p:nvGrpSpPr>
              <p:cNvPr id="16" name="Group 15">
                <a:extLst>
                  <a:ext uri="{FF2B5EF4-FFF2-40B4-BE49-F238E27FC236}">
                    <a16:creationId xmlns:a16="http://schemas.microsoft.com/office/drawing/2014/main" id="{3C18A13D-2195-46D5-BD6B-4CA1ACC3EBCE}"/>
                  </a:ext>
                </a:extLst>
              </p:cNvPr>
              <p:cNvGrpSpPr/>
              <p:nvPr/>
            </p:nvGrpSpPr>
            <p:grpSpPr>
              <a:xfrm>
                <a:off x="-2108199" y="2679700"/>
                <a:ext cx="2091530" cy="606424"/>
                <a:chOff x="-2108199" y="2679700"/>
                <a:chExt cx="2091530" cy="606424"/>
              </a:xfrm>
            </p:grpSpPr>
            <p:pic>
              <p:nvPicPr>
                <p:cNvPr id="18" name="Picture 17">
                  <a:extLst>
                    <a:ext uri="{FF2B5EF4-FFF2-40B4-BE49-F238E27FC236}">
                      <a16:creationId xmlns:a16="http://schemas.microsoft.com/office/drawing/2014/main" id="{7541B771-C601-413D-AC8D-D2E927487578}"/>
                    </a:ext>
                  </a:extLst>
                </p:cNvPr>
                <p:cNvPicPr>
                  <a:picLocks noChangeAspect="1"/>
                </p:cNvPicPr>
                <p:nvPr/>
              </p:nvPicPr>
              <p:blipFill rotWithShape="1">
                <a:blip r:embed="rId2"/>
                <a:srcRect l="30516" t="6122" r="52329" b="84764"/>
                <a:stretch/>
              </p:blipFill>
              <p:spPr>
                <a:xfrm>
                  <a:off x="-2108199" y="2679700"/>
                  <a:ext cx="2091530" cy="606424"/>
                </a:xfrm>
                <a:prstGeom prst="rect">
                  <a:avLst/>
                </a:prstGeom>
                <a:noFill/>
                <a:ln>
                  <a:noFill/>
                </a:ln>
                <a:effectLst>
                  <a:outerShdw blurRad="63500" sx="102000" sy="102000" algn="ctr" rotWithShape="0">
                    <a:prstClr val="black">
                      <a:alpha val="40000"/>
                    </a:prstClr>
                  </a:outerShdw>
                </a:effectLst>
              </p:spPr>
            </p:pic>
            <p:sp>
              <p:nvSpPr>
                <p:cNvPr id="19" name="Rectangle 21">
                  <a:extLst>
                    <a:ext uri="{FF2B5EF4-FFF2-40B4-BE49-F238E27FC236}">
                      <a16:creationId xmlns:a16="http://schemas.microsoft.com/office/drawing/2014/main" id="{F61594CA-FE80-44CC-87F4-915C10CFF163}"/>
                    </a:ext>
                  </a:extLst>
                </p:cNvPr>
                <p:cNvSpPr/>
                <p:nvPr/>
              </p:nvSpPr>
              <p:spPr bwMode="gray">
                <a:xfrm>
                  <a:off x="-1562511" y="2752725"/>
                  <a:ext cx="305212" cy="140494"/>
                </a:xfrm>
                <a:prstGeom prst="rect">
                  <a:avLst/>
                </a:prstGeom>
                <a:solidFill>
                  <a:srgbClr val="92D050">
                    <a:alpha val="3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nl-NL" sz="1050" err="1">
                    <a:solidFill>
                      <a:schemeClr val="tx1"/>
                    </a:solidFill>
                  </a:endParaRPr>
                </a:p>
              </p:txBody>
            </p:sp>
          </p:grpSp>
          <p:sp>
            <p:nvSpPr>
              <p:cNvPr id="17" name="Graphic 19" descr="Close with solid fill">
                <a:extLst>
                  <a:ext uri="{FF2B5EF4-FFF2-40B4-BE49-F238E27FC236}">
                    <a16:creationId xmlns:a16="http://schemas.microsoft.com/office/drawing/2014/main" id="{9BF4A3D7-4D6D-4E24-845A-E93D6AFB7584}"/>
                  </a:ext>
                </a:extLst>
              </p:cNvPr>
              <p:cNvSpPr/>
              <p:nvPr/>
            </p:nvSpPr>
            <p:spPr>
              <a:xfrm>
                <a:off x="-2079108" y="2753835"/>
                <a:ext cx="140400" cy="140400"/>
              </a:xfrm>
              <a:custGeom>
                <a:avLst/>
                <a:gdLst>
                  <a:gd name="connsiteX0" fmla="*/ 674370 w 674370"/>
                  <a:gd name="connsiteY0" fmla="*/ 80963 h 674370"/>
                  <a:gd name="connsiteX1" fmla="*/ 593408 w 674370"/>
                  <a:gd name="connsiteY1" fmla="*/ 0 h 674370"/>
                  <a:gd name="connsiteX2" fmla="*/ 337185 w 674370"/>
                  <a:gd name="connsiteY2" fmla="*/ 256223 h 674370"/>
                  <a:gd name="connsiteX3" fmla="*/ 80963 w 674370"/>
                  <a:gd name="connsiteY3" fmla="*/ 0 h 674370"/>
                  <a:gd name="connsiteX4" fmla="*/ 0 w 674370"/>
                  <a:gd name="connsiteY4" fmla="*/ 80963 h 674370"/>
                  <a:gd name="connsiteX5" fmla="*/ 256223 w 674370"/>
                  <a:gd name="connsiteY5" fmla="*/ 337185 h 674370"/>
                  <a:gd name="connsiteX6" fmla="*/ 0 w 674370"/>
                  <a:gd name="connsiteY6" fmla="*/ 593408 h 674370"/>
                  <a:gd name="connsiteX7" fmla="*/ 80963 w 674370"/>
                  <a:gd name="connsiteY7" fmla="*/ 674370 h 674370"/>
                  <a:gd name="connsiteX8" fmla="*/ 337185 w 674370"/>
                  <a:gd name="connsiteY8" fmla="*/ 418148 h 674370"/>
                  <a:gd name="connsiteX9" fmla="*/ 593408 w 674370"/>
                  <a:gd name="connsiteY9" fmla="*/ 674370 h 674370"/>
                  <a:gd name="connsiteX10" fmla="*/ 674370 w 674370"/>
                  <a:gd name="connsiteY10" fmla="*/ 593408 h 674370"/>
                  <a:gd name="connsiteX11" fmla="*/ 418148 w 674370"/>
                  <a:gd name="connsiteY11" fmla="*/ 337185 h 67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370" h="674370">
                    <a:moveTo>
                      <a:pt x="674370" y="80963"/>
                    </a:moveTo>
                    <a:lnTo>
                      <a:pt x="593408" y="0"/>
                    </a:lnTo>
                    <a:lnTo>
                      <a:pt x="337185" y="256223"/>
                    </a:lnTo>
                    <a:lnTo>
                      <a:pt x="80963" y="0"/>
                    </a:lnTo>
                    <a:lnTo>
                      <a:pt x="0" y="80963"/>
                    </a:lnTo>
                    <a:lnTo>
                      <a:pt x="256223" y="337185"/>
                    </a:lnTo>
                    <a:lnTo>
                      <a:pt x="0" y="593408"/>
                    </a:lnTo>
                    <a:lnTo>
                      <a:pt x="80963" y="674370"/>
                    </a:lnTo>
                    <a:lnTo>
                      <a:pt x="337185" y="418148"/>
                    </a:lnTo>
                    <a:lnTo>
                      <a:pt x="593408" y="674370"/>
                    </a:lnTo>
                    <a:lnTo>
                      <a:pt x="674370" y="593408"/>
                    </a:lnTo>
                    <a:lnTo>
                      <a:pt x="418148" y="337185"/>
                    </a:lnTo>
                    <a:close/>
                  </a:path>
                </a:pathLst>
              </a:custGeom>
              <a:solidFill>
                <a:srgbClr val="FF0000">
                  <a:alpha val="30000"/>
                </a:srgbClr>
              </a:solidFill>
              <a:ln w="6350" cap="flat">
                <a:solidFill>
                  <a:srgbClr val="FF0000"/>
                </a:solidFill>
                <a:prstDash val="solid"/>
                <a:miter/>
              </a:ln>
            </p:spPr>
            <p:txBody>
              <a:bodyPr rtlCol="0" anchor="ctr"/>
              <a:lstStyle/>
              <a:p>
                <a:endParaRPr lang="en-US" sz="1050">
                  <a:solidFill>
                    <a:schemeClr val="tx1"/>
                  </a:solidFill>
                </a:endParaRPr>
              </a:p>
            </p:txBody>
          </p:sp>
        </p:grpSp>
      </p:grpSp>
    </p:spTree>
    <p:extLst>
      <p:ext uri="{BB962C8B-B14F-4D97-AF65-F5344CB8AC3E}">
        <p14:creationId xmlns:p14="http://schemas.microsoft.com/office/powerpoint/2010/main" val="2009256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91EAC-D1B9-45B9-9A2B-DE02DC5392C8}"/>
              </a:ext>
            </a:extLst>
          </p:cNvPr>
          <p:cNvSpPr/>
          <p:nvPr/>
        </p:nvSpPr>
        <p:spPr>
          <a:xfrm>
            <a:off x="-2574472" y="-1617785"/>
            <a:ext cx="14292944" cy="8379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sp>
        <p:nvSpPr>
          <p:cNvPr id="2" name="Title Placeholder 1">
            <a:extLst>
              <a:ext uri="{FF2B5EF4-FFF2-40B4-BE49-F238E27FC236}">
                <a16:creationId xmlns:a16="http://schemas.microsoft.com/office/drawing/2014/main" id="{3C0780C8-19B6-4030-9F5E-165A7AFE1480}"/>
              </a:ext>
            </a:extLst>
          </p:cNvPr>
          <p:cNvSpPr>
            <a:spLocks noGrp="1"/>
          </p:cNvSpPr>
          <p:nvPr>
            <p:ph type="title"/>
          </p:nvPr>
        </p:nvSpPr>
        <p:spPr>
          <a:xfrm>
            <a:off x="464344" y="345282"/>
            <a:ext cx="8231981" cy="494432"/>
          </a:xfrm>
          <a:prstGeom prst="rect">
            <a:avLst/>
          </a:prstGeom>
        </p:spPr>
        <p:txBody>
          <a:bodyPr vert="horz" lIns="0" tIns="0" rIns="0" bIns="0" rtlCol="0" anchor="t" anchorCtr="0">
            <a:noAutofit/>
          </a:bodyPr>
          <a:lstStyle/>
          <a:p>
            <a:r>
              <a:rPr lang="en-US" noProof="0"/>
              <a:t>Click to add title</a:t>
            </a:r>
          </a:p>
        </p:txBody>
      </p:sp>
      <p:sp>
        <p:nvSpPr>
          <p:cNvPr id="3" name="Text Placeholder 2">
            <a:extLst>
              <a:ext uri="{FF2B5EF4-FFF2-40B4-BE49-F238E27FC236}">
                <a16:creationId xmlns:a16="http://schemas.microsoft.com/office/drawing/2014/main" id="{FA239D53-CBD9-4A4C-9297-292A1529C3A5}"/>
              </a:ext>
            </a:extLst>
          </p:cNvPr>
          <p:cNvSpPr>
            <a:spLocks noGrp="1"/>
          </p:cNvSpPr>
          <p:nvPr>
            <p:ph type="body" idx="1"/>
          </p:nvPr>
        </p:nvSpPr>
        <p:spPr>
          <a:xfrm>
            <a:off x="464344" y="1146605"/>
            <a:ext cx="8231981" cy="3240000"/>
          </a:xfrm>
          <a:prstGeom prst="rect">
            <a:avLst/>
          </a:prstGeom>
        </p:spPr>
        <p:txBody>
          <a:bodyPr vert="horz" lIns="0" tIns="0" rIns="0" bIns="0" rtlCol="0" anchor="t" anchorCtr="0">
            <a:noAutofit/>
          </a:bodyPr>
          <a:lstStyle/>
          <a:p>
            <a:pPr lvl="0"/>
            <a:r>
              <a:rPr lang="en-US" noProof="0"/>
              <a:t>Click to add body text</a:t>
            </a:r>
          </a:p>
          <a:p>
            <a:pPr lvl="1"/>
            <a:r>
              <a:rPr lang="en-US" noProof="0"/>
              <a:t>Bullet level 1</a:t>
            </a:r>
          </a:p>
          <a:p>
            <a:pPr lvl="2"/>
            <a:r>
              <a:rPr lang="en-US" noProof="0"/>
              <a:t>Bullet level 2</a:t>
            </a:r>
          </a:p>
          <a:p>
            <a:pPr lvl="3"/>
            <a:r>
              <a:rPr lang="en-US" noProof="0"/>
              <a:t>Bullet level 3</a:t>
            </a:r>
          </a:p>
          <a:p>
            <a:pPr lvl="4"/>
            <a:r>
              <a:rPr lang="en-US" noProof="0"/>
              <a:t>Bullet level 4</a:t>
            </a:r>
          </a:p>
          <a:p>
            <a:pPr lvl="5"/>
            <a:r>
              <a:rPr lang="en-US" noProof="0"/>
              <a:t>Bullet level 5</a:t>
            </a:r>
          </a:p>
          <a:p>
            <a:pPr lvl="6"/>
            <a:r>
              <a:rPr lang="en-US" noProof="0"/>
              <a:t>Bullet level 6</a:t>
            </a:r>
          </a:p>
        </p:txBody>
      </p:sp>
      <p:cxnSp>
        <p:nvCxnSpPr>
          <p:cNvPr id="7" name="Straight Connector 6">
            <a:extLst>
              <a:ext uri="{FF2B5EF4-FFF2-40B4-BE49-F238E27FC236}">
                <a16:creationId xmlns:a16="http://schemas.microsoft.com/office/drawing/2014/main" id="{0C382846-0594-4291-9CB1-B6452D54A367}"/>
              </a:ext>
            </a:extLst>
          </p:cNvPr>
          <p:cNvCxnSpPr>
            <a:cxnSpLocks/>
          </p:cNvCxnSpPr>
          <p:nvPr/>
        </p:nvCxnSpPr>
        <p:spPr>
          <a:xfrm>
            <a:off x="471487" y="844478"/>
            <a:ext cx="828676" cy="0"/>
          </a:xfrm>
          <a:prstGeom prst="line">
            <a:avLst/>
          </a:prstGeom>
          <a:ln w="50800" cap="rnd">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F5B02272-968D-4D83-99E0-2321B880DE0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32198" y="4540137"/>
            <a:ext cx="1193400" cy="346138"/>
          </a:xfrm>
          <a:prstGeom prst="rect">
            <a:avLst/>
          </a:prstGeom>
        </p:spPr>
      </p:pic>
      <p:sp>
        <p:nvSpPr>
          <p:cNvPr id="15" name="Slide Number Placeholder 14">
            <a:extLst>
              <a:ext uri="{FF2B5EF4-FFF2-40B4-BE49-F238E27FC236}">
                <a16:creationId xmlns:a16="http://schemas.microsoft.com/office/drawing/2014/main" id="{4A52E6E6-015D-43B7-8564-079514641E10}"/>
              </a:ext>
            </a:extLst>
          </p:cNvPr>
          <p:cNvSpPr>
            <a:spLocks noGrp="1"/>
          </p:cNvSpPr>
          <p:nvPr>
            <p:ph type="sldNum" sz="quarter" idx="4"/>
          </p:nvPr>
        </p:nvSpPr>
        <p:spPr>
          <a:xfrm>
            <a:off x="8422482" y="4643496"/>
            <a:ext cx="273844" cy="187039"/>
          </a:xfrm>
          <a:prstGeom prst="rect">
            <a:avLst/>
          </a:prstGeom>
        </p:spPr>
        <p:txBody>
          <a:bodyPr vert="horz" lIns="0" tIns="0" rIns="0" bIns="0" rtlCol="0" anchor="ctr"/>
          <a:lstStyle>
            <a:lvl1pPr algn="r">
              <a:defRPr sz="90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106">
            <a:extLst>
              <a:ext uri="{FF2B5EF4-FFF2-40B4-BE49-F238E27FC236}">
                <a16:creationId xmlns:a16="http://schemas.microsoft.com/office/drawing/2014/main" id="{907C14CB-1B8F-4A19-9FFB-C0E43EC07269}"/>
              </a:ext>
            </a:extLst>
          </p:cNvPr>
          <p:cNvSpPr>
            <a:spLocks noChangeArrowheads="1"/>
          </p:cNvSpPr>
          <p:nvPr/>
        </p:nvSpPr>
        <p:spPr bwMode="gray">
          <a:xfrm>
            <a:off x="-1847850" y="3945879"/>
            <a:ext cx="1746913" cy="1197621"/>
          </a:xfrm>
          <a:prstGeom prst="rect">
            <a:avLst/>
          </a:prstGeom>
          <a:solidFill>
            <a:schemeClr val="bg1">
              <a:lumMod val="95000"/>
            </a:schemeClr>
          </a:solidFill>
          <a:ln>
            <a:noFill/>
          </a:ln>
          <a:effectLst/>
        </p:spPr>
        <p:txBody>
          <a:bodyPr wrap="square" lIns="108000" tIns="108000" rIns="108000" bIns="135000" anchor="b" anchorCtr="0">
            <a:spAutoFit/>
          </a:bodyPr>
          <a:lstStyle/>
          <a:p>
            <a:pPr marL="0" marR="0" lvl="0" indent="0" algn="l" defTabSz="685800" rtl="0" eaLnBrk="1" fontAlgn="auto" latinLnBrk="0" hangingPunct="1">
              <a:lnSpc>
                <a:spcPct val="95000"/>
              </a:lnSpc>
              <a:spcBef>
                <a:spcPts val="450"/>
              </a:spcBef>
              <a:spcAft>
                <a:spcPts val="0"/>
              </a:spcAft>
              <a:buClrTx/>
              <a:buSzTx/>
              <a:buFontTx/>
              <a:buNone/>
              <a:tabLst>
                <a:tab pos="856060" algn="l"/>
              </a:tabLst>
              <a:defRPr/>
            </a:pPr>
            <a:r>
              <a:rPr kumimoji="0" lang="en-US" altLang="en-US" sz="825" b="1" i="0" u="none" strike="noStrike" kern="1200" cap="none" spc="-8" normalizeH="0" baseline="0" noProof="0">
                <a:ln>
                  <a:noFill/>
                </a:ln>
                <a:solidFill>
                  <a:schemeClr val="tx1"/>
                </a:solidFill>
                <a:effectLst/>
                <a:uLnTx/>
                <a:uFillTx/>
                <a:latin typeface="Open Sans"/>
                <a:ea typeface="+mn-ea"/>
                <a:cs typeface="+mn-cs"/>
              </a:rPr>
              <a:t>Reset slide</a:t>
            </a:r>
            <a:endParaRPr kumimoji="0" lang="en-US" altLang="en-US" sz="750" b="0" i="0" u="none" strike="noStrike" kern="1200" cap="none" spc="-8" normalizeH="0" baseline="0" noProof="0">
              <a:ln>
                <a:noFill/>
              </a:ln>
              <a:solidFill>
                <a:schemeClr val="tx1"/>
              </a:solidFill>
              <a:effectLst/>
              <a:uLnTx/>
              <a:uFillTx/>
              <a:latin typeface="Open Sans"/>
              <a:ea typeface="+mn-ea"/>
              <a:cs typeface="+mn-cs"/>
            </a:endParaRPr>
          </a:p>
          <a:p>
            <a:pPr marL="0" marR="0" lvl="0" indent="0" algn="l" defTabSz="685800" rtl="0" eaLnBrk="1" fontAlgn="auto" latinLnBrk="0" hangingPunct="1">
              <a:lnSpc>
                <a:spcPct val="95000"/>
              </a:lnSpc>
              <a:spcBef>
                <a:spcPts val="450"/>
              </a:spcBef>
              <a:spcAft>
                <a:spcPts val="0"/>
              </a:spcAft>
              <a:buClrTx/>
              <a:buSzTx/>
              <a:buFont typeface="+mj-lt"/>
              <a:buNone/>
              <a:tabLst>
                <a:tab pos="856060" algn="l"/>
              </a:tabLst>
              <a:defRPr/>
            </a:pPr>
            <a:r>
              <a:rPr kumimoji="0" lang="en-US" altLang="en-US" sz="750" b="0" i="0" u="none" strike="noStrike" kern="1200" cap="none" spc="-8" normalizeH="0" baseline="0" noProof="0">
                <a:ln>
                  <a:noFill/>
                </a:ln>
                <a:solidFill>
                  <a:schemeClr val="tx1"/>
                </a:solidFill>
                <a:effectLst/>
                <a:uLnTx/>
                <a:uFillTx/>
                <a:latin typeface="Open Sans"/>
                <a:ea typeface="+mn-ea"/>
                <a:cs typeface="+mn-cs"/>
              </a:rPr>
              <a:t>Under the tab 'Home', at the top left of the new slide button, there is a 'Reset' button. If this button is pressed, the slide will reset everything to correct the house style (colors, font sizes, image placement, etc.)</a:t>
            </a:r>
          </a:p>
        </p:txBody>
      </p:sp>
    </p:spTree>
    <p:extLst>
      <p:ext uri="{BB962C8B-B14F-4D97-AF65-F5344CB8AC3E}">
        <p14:creationId xmlns:p14="http://schemas.microsoft.com/office/powerpoint/2010/main" val="26948289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Lst>
  <p:hf sldNum="0" hdr="0" ftr="0" dt="0"/>
  <p:txStyles>
    <p:titleStyle>
      <a:lvl1pPr algn="l" defTabSz="685800" rtl="0" eaLnBrk="1" latinLnBrk="0" hangingPunct="1">
        <a:lnSpc>
          <a:spcPct val="80000"/>
        </a:lnSpc>
        <a:spcBef>
          <a:spcPct val="0"/>
        </a:spcBef>
        <a:buNone/>
        <a:defRPr sz="3000" kern="1200" spc="-45" baseline="0">
          <a:solidFill>
            <a:schemeClr val="tx2"/>
          </a:solidFill>
          <a:latin typeface="+mj-lt"/>
          <a:ea typeface="+mj-ea"/>
          <a:cs typeface="+mj-cs"/>
        </a:defRPr>
      </a:lvl1pPr>
    </p:titleStyle>
    <p:bodyStyle>
      <a:lvl1pPr marL="0" indent="0" algn="l" defTabSz="685800" rtl="0" eaLnBrk="1" latinLnBrk="0" hangingPunct="1">
        <a:lnSpc>
          <a:spcPct val="80000"/>
        </a:lnSpc>
        <a:spcBef>
          <a:spcPts val="0"/>
        </a:spcBef>
        <a:spcAft>
          <a:spcPts val="0"/>
        </a:spcAft>
        <a:buClr>
          <a:schemeClr val="tx2"/>
        </a:buClr>
        <a:buSzPct val="90000"/>
        <a:buFont typeface="Arial" panose="020B0604020202020204" pitchFamily="34" charset="0"/>
        <a:buNone/>
        <a:defRPr lang="en-US" sz="2100" kern="1200" dirty="0">
          <a:solidFill>
            <a:schemeClr val="tx1"/>
          </a:solidFill>
          <a:latin typeface="+mn-lt"/>
          <a:ea typeface="+mn-ea"/>
          <a:cs typeface="+mn-cs"/>
        </a:defRPr>
      </a:lvl1pPr>
      <a:lvl2pPr marL="202406" indent="-202406" algn="l" defTabSz="685800" rtl="0" eaLnBrk="1" latinLnBrk="0" hangingPunct="1">
        <a:lnSpc>
          <a:spcPct val="80000"/>
        </a:lnSpc>
        <a:spcBef>
          <a:spcPts val="0"/>
        </a:spcBef>
        <a:spcAft>
          <a:spcPts val="0"/>
        </a:spcAft>
        <a:buClr>
          <a:schemeClr val="tx1"/>
        </a:buClr>
        <a:buSzPct val="90000"/>
        <a:buFont typeface="Arial" panose="020B0604020202020204" pitchFamily="34" charset="0"/>
        <a:buChar char="•"/>
        <a:defRPr sz="2100" kern="1200">
          <a:solidFill>
            <a:schemeClr val="tx1"/>
          </a:solidFill>
          <a:latin typeface="+mn-lt"/>
          <a:ea typeface="+mn-ea"/>
          <a:cs typeface="+mn-cs"/>
        </a:defRPr>
      </a:lvl2pPr>
      <a:lvl3pPr marL="404813" indent="-202406" algn="l" defTabSz="685800" rtl="0" eaLnBrk="1" latinLnBrk="0" hangingPunct="1">
        <a:lnSpc>
          <a:spcPct val="80000"/>
        </a:lnSpc>
        <a:spcBef>
          <a:spcPts val="0"/>
        </a:spcBef>
        <a:spcAft>
          <a:spcPts val="0"/>
        </a:spcAft>
        <a:buClr>
          <a:schemeClr val="tx1"/>
        </a:buClr>
        <a:buSzPct val="90000"/>
        <a:buFont typeface="Arial" panose="020B0604020202020204" pitchFamily="34" charset="0"/>
        <a:buChar char="•"/>
        <a:defRPr sz="2100" kern="1200">
          <a:solidFill>
            <a:schemeClr val="tx1"/>
          </a:solidFill>
          <a:latin typeface="+mn-lt"/>
          <a:ea typeface="+mn-ea"/>
          <a:cs typeface="+mn-cs"/>
        </a:defRPr>
      </a:lvl3pPr>
      <a:lvl4pPr marL="607219" indent="-202406" algn="l" defTabSz="685800" rtl="0" eaLnBrk="1" latinLnBrk="0" hangingPunct="1">
        <a:lnSpc>
          <a:spcPct val="80000"/>
        </a:lnSpc>
        <a:spcBef>
          <a:spcPts val="0"/>
        </a:spcBef>
        <a:spcAft>
          <a:spcPts val="0"/>
        </a:spcAft>
        <a:buClr>
          <a:schemeClr val="tx1"/>
        </a:buClr>
        <a:buSzPct val="90000"/>
        <a:buFont typeface="Arial" panose="020B0604020202020204" pitchFamily="34" charset="0"/>
        <a:buChar char="•"/>
        <a:defRPr sz="2100" kern="1200">
          <a:solidFill>
            <a:schemeClr val="tx1"/>
          </a:solidFill>
          <a:latin typeface="+mn-lt"/>
          <a:ea typeface="+mn-ea"/>
          <a:cs typeface="+mn-cs"/>
        </a:defRPr>
      </a:lvl4pPr>
      <a:lvl5pPr marL="809625" indent="-202406" algn="l" defTabSz="685800" rtl="0" eaLnBrk="1" latinLnBrk="0" hangingPunct="1">
        <a:lnSpc>
          <a:spcPct val="80000"/>
        </a:lnSpc>
        <a:spcBef>
          <a:spcPts val="0"/>
        </a:spcBef>
        <a:spcAft>
          <a:spcPts val="0"/>
        </a:spcAft>
        <a:buClr>
          <a:schemeClr val="tx1"/>
        </a:buClr>
        <a:buSzPct val="90000"/>
        <a:buFont typeface="Arial" panose="020B0604020202020204" pitchFamily="34" charset="0"/>
        <a:buChar char="•"/>
        <a:defRPr sz="2100" kern="1200">
          <a:solidFill>
            <a:schemeClr val="tx1"/>
          </a:solidFill>
          <a:latin typeface="+mn-lt"/>
          <a:ea typeface="+mn-ea"/>
          <a:cs typeface="+mn-cs"/>
        </a:defRPr>
      </a:lvl5pPr>
      <a:lvl6pPr marL="1012500" indent="-202500" algn="l" defTabSz="685800" rtl="0" eaLnBrk="1" latinLnBrk="0" hangingPunct="1">
        <a:lnSpc>
          <a:spcPct val="80000"/>
        </a:lnSpc>
        <a:spcBef>
          <a:spcPts val="0"/>
        </a:spcBef>
        <a:spcAft>
          <a:spcPts val="0"/>
        </a:spcAft>
        <a:buClr>
          <a:schemeClr val="tx1"/>
        </a:buClr>
        <a:buFont typeface="Arial" panose="020B0604020202020204" pitchFamily="34" charset="0"/>
        <a:buChar char="•"/>
        <a:defRPr sz="2100" kern="1200">
          <a:solidFill>
            <a:schemeClr val="tx1"/>
          </a:solidFill>
          <a:latin typeface="+mn-lt"/>
          <a:ea typeface="+mn-ea"/>
          <a:cs typeface="+mn-cs"/>
        </a:defRPr>
      </a:lvl6pPr>
      <a:lvl7pPr marL="1215000" indent="-202500" algn="l" defTabSz="685800" rtl="0" eaLnBrk="1" latinLnBrk="0" hangingPunct="1">
        <a:lnSpc>
          <a:spcPct val="80000"/>
        </a:lnSpc>
        <a:spcBef>
          <a:spcPts val="0"/>
        </a:spcBef>
        <a:spcAft>
          <a:spcPts val="0"/>
        </a:spcAft>
        <a:buClr>
          <a:schemeClr val="tx1"/>
        </a:buClr>
        <a:buFont typeface="Arial" panose="020B0604020202020204" pitchFamily="34" charset="0"/>
        <a:buChar char="•"/>
        <a:defRPr sz="21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gin.g-node.org/sappelhoff/eeg_matchingpennies/src/master" TargetMode="External"/><Relationship Id="rId7" Type="http://schemas.openxmlformats.org/officeDocument/2006/relationships/hyperlink" Target="https://doi.org/10.17605/OSF.IO/CJ2DR"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mmiora/ai-cog-neuro/tree/main/ai-cog-neuro/2024"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colab.research.google.com/github/Immiora/ai-cog-neuro/blob/main/ai-cog-neuro/2024/session3-data-load-viz/dataflow.ipynb"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3B7EEE-11F4-3144-0108-1D25DBFB4656}"/>
              </a:ext>
            </a:extLst>
          </p:cNvPr>
          <p:cNvSpPr>
            <a:spLocks noGrp="1"/>
          </p:cNvSpPr>
          <p:nvPr>
            <p:ph type="title"/>
          </p:nvPr>
        </p:nvSpPr>
        <p:spPr/>
        <p:txBody>
          <a:bodyPr/>
          <a:lstStyle/>
          <a:p>
            <a:r>
              <a:rPr lang="nl-NL" dirty="0"/>
              <a:t>AI </a:t>
            </a:r>
            <a:r>
              <a:rPr lang="nl-NL" dirty="0" err="1"/>
              <a:t>for</a:t>
            </a:r>
            <a:r>
              <a:rPr lang="nl-NL" dirty="0"/>
              <a:t> Cognitive Neuroscience</a:t>
            </a:r>
            <a:endParaRPr lang="en-US" dirty="0"/>
          </a:p>
        </p:txBody>
      </p:sp>
      <p:sp>
        <p:nvSpPr>
          <p:cNvPr id="4" name="Text Placeholder 3">
            <a:extLst>
              <a:ext uri="{FF2B5EF4-FFF2-40B4-BE49-F238E27FC236}">
                <a16:creationId xmlns:a16="http://schemas.microsoft.com/office/drawing/2014/main" id="{0AE5C870-C75F-4CA1-8D5E-55153F8B4308}"/>
              </a:ext>
            </a:extLst>
          </p:cNvPr>
          <p:cNvSpPr>
            <a:spLocks noGrp="1"/>
          </p:cNvSpPr>
          <p:nvPr>
            <p:ph type="body" sz="quarter" idx="11"/>
          </p:nvPr>
        </p:nvSpPr>
        <p:spPr/>
        <p:txBody>
          <a:bodyPr/>
          <a:lstStyle/>
          <a:p>
            <a:r>
              <a:rPr lang="nl-NL" dirty="0"/>
              <a:t>May 8, 2024</a:t>
            </a:r>
            <a:endParaRPr lang="en-US" dirty="0"/>
          </a:p>
        </p:txBody>
      </p:sp>
      <p:sp>
        <p:nvSpPr>
          <p:cNvPr id="5" name="Text Placeholder 4">
            <a:extLst>
              <a:ext uri="{FF2B5EF4-FFF2-40B4-BE49-F238E27FC236}">
                <a16:creationId xmlns:a16="http://schemas.microsoft.com/office/drawing/2014/main" id="{D0238FB7-0219-30AD-1D8D-259480CB0059}"/>
              </a:ext>
            </a:extLst>
          </p:cNvPr>
          <p:cNvSpPr>
            <a:spLocks noGrp="1"/>
          </p:cNvSpPr>
          <p:nvPr>
            <p:ph type="body" sz="quarter" idx="13"/>
          </p:nvPr>
        </p:nvSpPr>
        <p:spPr/>
        <p:txBody>
          <a:bodyPr/>
          <a:lstStyle/>
          <a:p>
            <a:r>
              <a:rPr lang="nl-NL" dirty="0" err="1"/>
              <a:t>Session</a:t>
            </a:r>
            <a:r>
              <a:rPr lang="nl-NL" dirty="0"/>
              <a:t> 3</a:t>
            </a:r>
            <a:endParaRPr lang="en-US" dirty="0"/>
          </a:p>
        </p:txBody>
      </p:sp>
      <p:pic>
        <p:nvPicPr>
          <p:cNvPr id="6" name="Picture Placeholder 6" descr="Angle view of circuit shaped like a brain">
            <a:extLst>
              <a:ext uri="{FF2B5EF4-FFF2-40B4-BE49-F238E27FC236}">
                <a16:creationId xmlns:a16="http://schemas.microsoft.com/office/drawing/2014/main" id="{C9DCCB52-56A7-CD8B-F8AB-FD23CC47CA3F}"/>
              </a:ext>
            </a:extLst>
          </p:cNvPr>
          <p:cNvPicPr>
            <a:picLocks noGrp="1" noChangeAspect="1"/>
          </p:cNvPicPr>
          <p:nvPr>
            <p:ph type="pic" sz="quarter" idx="12"/>
          </p:nvPr>
        </p:nvPicPr>
        <p:blipFill>
          <a:blip r:embed="rId2"/>
          <a:srcRect t="24304" b="24304"/>
          <a:stretch/>
        </p:blipFill>
        <p:spPr>
          <a:xfrm>
            <a:off x="460375" y="0"/>
            <a:ext cx="8683625" cy="3108325"/>
          </a:xfrm>
        </p:spPr>
      </p:pic>
    </p:spTree>
    <p:extLst>
      <p:ext uri="{BB962C8B-B14F-4D97-AF65-F5344CB8AC3E}">
        <p14:creationId xmlns:p14="http://schemas.microsoft.com/office/powerpoint/2010/main" val="260180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AF8D-2165-7B8C-4037-3B0F69B7BDE6}"/>
              </a:ext>
            </a:extLst>
          </p:cNvPr>
          <p:cNvSpPr>
            <a:spLocks noGrp="1"/>
          </p:cNvSpPr>
          <p:nvPr>
            <p:ph type="title"/>
          </p:nvPr>
        </p:nvSpPr>
        <p:spPr/>
        <p:txBody>
          <a:bodyPr/>
          <a:lstStyle/>
          <a:p>
            <a:r>
              <a:rPr lang="nl-NL" dirty="0" err="1"/>
              <a:t>Pycharm</a:t>
            </a:r>
            <a:r>
              <a:rPr lang="nl-NL" dirty="0"/>
              <a:t> </a:t>
            </a:r>
            <a:r>
              <a:rPr lang="nl-NL" dirty="0" err="1"/>
              <a:t>settings</a:t>
            </a:r>
            <a:endParaRPr lang="en-US" dirty="0"/>
          </a:p>
        </p:txBody>
      </p:sp>
      <p:sp>
        <p:nvSpPr>
          <p:cNvPr id="3" name="Text Placeholder 2">
            <a:extLst>
              <a:ext uri="{FF2B5EF4-FFF2-40B4-BE49-F238E27FC236}">
                <a16:creationId xmlns:a16="http://schemas.microsoft.com/office/drawing/2014/main" id="{5CA85C99-61F5-748E-73E0-5FDE0F1D77C0}"/>
              </a:ext>
            </a:extLst>
          </p:cNvPr>
          <p:cNvSpPr>
            <a:spLocks noGrp="1"/>
          </p:cNvSpPr>
          <p:nvPr>
            <p:ph type="body" idx="1"/>
          </p:nvPr>
        </p:nvSpPr>
        <p:spPr/>
        <p:txBody>
          <a:bodyPr/>
          <a:lstStyle/>
          <a:p>
            <a:endParaRPr lang="en-US" dirty="0"/>
          </a:p>
        </p:txBody>
      </p:sp>
      <p:sp>
        <p:nvSpPr>
          <p:cNvPr id="6" name="Rectangle 5">
            <a:extLst>
              <a:ext uri="{FF2B5EF4-FFF2-40B4-BE49-F238E27FC236}">
                <a16:creationId xmlns:a16="http://schemas.microsoft.com/office/drawing/2014/main" id="{2D368AEA-E2BF-1BB3-F9D2-5FF22097C54B}"/>
              </a:ext>
            </a:extLst>
          </p:cNvPr>
          <p:cNvSpPr/>
          <p:nvPr/>
        </p:nvSpPr>
        <p:spPr>
          <a:xfrm>
            <a:off x="4697361" y="2197510"/>
            <a:ext cx="2086897" cy="471948"/>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1491FA0-E0EE-C20D-4DBC-57C92B4BC2AC}"/>
              </a:ext>
            </a:extLst>
          </p:cNvPr>
          <p:cNvPicPr>
            <a:picLocks noChangeAspect="1"/>
          </p:cNvPicPr>
          <p:nvPr/>
        </p:nvPicPr>
        <p:blipFill>
          <a:blip r:embed="rId2"/>
          <a:stretch>
            <a:fillRect/>
          </a:stretch>
        </p:blipFill>
        <p:spPr>
          <a:xfrm>
            <a:off x="939403" y="0"/>
            <a:ext cx="7265194" cy="5143500"/>
          </a:xfrm>
          <a:prstGeom prst="rect">
            <a:avLst/>
          </a:prstGeom>
        </p:spPr>
      </p:pic>
      <p:sp>
        <p:nvSpPr>
          <p:cNvPr id="8" name="Rectangle 7">
            <a:extLst>
              <a:ext uri="{FF2B5EF4-FFF2-40B4-BE49-F238E27FC236}">
                <a16:creationId xmlns:a16="http://schemas.microsoft.com/office/drawing/2014/main" id="{4B3ACF28-C992-CB50-0D4D-8ECF4FF45C10}"/>
              </a:ext>
            </a:extLst>
          </p:cNvPr>
          <p:cNvSpPr/>
          <p:nvPr/>
        </p:nvSpPr>
        <p:spPr>
          <a:xfrm>
            <a:off x="939403" y="1597742"/>
            <a:ext cx="1744803" cy="471948"/>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96E2B0-8380-3764-8AA3-8792DCDEBBE1}"/>
              </a:ext>
            </a:extLst>
          </p:cNvPr>
          <p:cNvSpPr/>
          <p:nvPr/>
        </p:nvSpPr>
        <p:spPr>
          <a:xfrm>
            <a:off x="3621151" y="403816"/>
            <a:ext cx="3701423" cy="471948"/>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41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1A5-351B-077B-47F1-1E800BF704D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6382525-0DC0-3980-C693-DC0E5960DD1C}"/>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0D9E339A-F6D2-8635-9287-05372C33B6B1}"/>
              </a:ext>
            </a:extLst>
          </p:cNvPr>
          <p:cNvPicPr>
            <a:picLocks noChangeAspect="1"/>
          </p:cNvPicPr>
          <p:nvPr/>
        </p:nvPicPr>
        <p:blipFill rotWithShape="1">
          <a:blip r:embed="rId2"/>
          <a:srcRect l="23710" t="19787" r="23468" b="13692"/>
          <a:stretch/>
        </p:blipFill>
        <p:spPr>
          <a:xfrm>
            <a:off x="731318" y="0"/>
            <a:ext cx="7260941" cy="5143499"/>
          </a:xfrm>
          <a:prstGeom prst="rect">
            <a:avLst/>
          </a:prstGeom>
        </p:spPr>
      </p:pic>
      <p:sp>
        <p:nvSpPr>
          <p:cNvPr id="10" name="Rectangle 9">
            <a:extLst>
              <a:ext uri="{FF2B5EF4-FFF2-40B4-BE49-F238E27FC236}">
                <a16:creationId xmlns:a16="http://schemas.microsoft.com/office/drawing/2014/main" id="{993DB3AE-323E-FDB4-8327-4839079651C9}"/>
              </a:ext>
            </a:extLst>
          </p:cNvPr>
          <p:cNvSpPr/>
          <p:nvPr/>
        </p:nvSpPr>
        <p:spPr>
          <a:xfrm>
            <a:off x="1426100" y="377177"/>
            <a:ext cx="1641566" cy="572699"/>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58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1A5-351B-077B-47F1-1E800BF704D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6382525-0DC0-3980-C693-DC0E5960DD1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871C2CF-E9F7-F848-0F87-707577C6413E}"/>
              </a:ext>
            </a:extLst>
          </p:cNvPr>
          <p:cNvPicPr>
            <a:picLocks noChangeAspect="1"/>
          </p:cNvPicPr>
          <p:nvPr/>
        </p:nvPicPr>
        <p:blipFill>
          <a:blip r:embed="rId2"/>
          <a:stretch>
            <a:fillRect/>
          </a:stretch>
        </p:blipFill>
        <p:spPr>
          <a:xfrm>
            <a:off x="939403" y="0"/>
            <a:ext cx="7265194" cy="5143500"/>
          </a:xfrm>
          <a:prstGeom prst="rect">
            <a:avLst/>
          </a:prstGeom>
        </p:spPr>
      </p:pic>
      <p:pic>
        <p:nvPicPr>
          <p:cNvPr id="7" name="Picture 6">
            <a:extLst>
              <a:ext uri="{FF2B5EF4-FFF2-40B4-BE49-F238E27FC236}">
                <a16:creationId xmlns:a16="http://schemas.microsoft.com/office/drawing/2014/main" id="{D7435F8A-C1CB-786B-3930-40EAF2741145}"/>
              </a:ext>
            </a:extLst>
          </p:cNvPr>
          <p:cNvPicPr>
            <a:picLocks noChangeAspect="1"/>
          </p:cNvPicPr>
          <p:nvPr/>
        </p:nvPicPr>
        <p:blipFill>
          <a:blip r:embed="rId2"/>
          <a:stretch>
            <a:fillRect/>
          </a:stretch>
        </p:blipFill>
        <p:spPr>
          <a:xfrm>
            <a:off x="939403" y="0"/>
            <a:ext cx="7265194" cy="5143500"/>
          </a:xfrm>
          <a:prstGeom prst="rect">
            <a:avLst/>
          </a:prstGeom>
        </p:spPr>
      </p:pic>
      <p:sp>
        <p:nvSpPr>
          <p:cNvPr id="4" name="Rectangle 3">
            <a:extLst>
              <a:ext uri="{FF2B5EF4-FFF2-40B4-BE49-F238E27FC236}">
                <a16:creationId xmlns:a16="http://schemas.microsoft.com/office/drawing/2014/main" id="{6748F8F2-1E16-40BB-D558-BEC9A8233BA4}"/>
              </a:ext>
            </a:extLst>
          </p:cNvPr>
          <p:cNvSpPr/>
          <p:nvPr/>
        </p:nvSpPr>
        <p:spPr>
          <a:xfrm>
            <a:off x="939404" y="916501"/>
            <a:ext cx="1523578" cy="418228"/>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DC6429-B95B-02F3-58BA-081A4BCD502B}"/>
              </a:ext>
            </a:extLst>
          </p:cNvPr>
          <p:cNvSpPr/>
          <p:nvPr/>
        </p:nvSpPr>
        <p:spPr>
          <a:xfrm>
            <a:off x="2374492" y="1334257"/>
            <a:ext cx="4918585" cy="760014"/>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49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1A5-351B-077B-47F1-1E800BF704D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6382525-0DC0-3980-C693-DC0E5960DD1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871C2CF-E9F7-F848-0F87-707577C6413E}"/>
              </a:ext>
            </a:extLst>
          </p:cNvPr>
          <p:cNvPicPr>
            <a:picLocks noChangeAspect="1"/>
          </p:cNvPicPr>
          <p:nvPr/>
        </p:nvPicPr>
        <p:blipFill>
          <a:blip r:embed="rId2"/>
          <a:stretch>
            <a:fillRect/>
          </a:stretch>
        </p:blipFill>
        <p:spPr>
          <a:xfrm>
            <a:off x="939403" y="0"/>
            <a:ext cx="7265194" cy="5143500"/>
          </a:xfrm>
          <a:prstGeom prst="rect">
            <a:avLst/>
          </a:prstGeom>
        </p:spPr>
      </p:pic>
      <p:pic>
        <p:nvPicPr>
          <p:cNvPr id="6" name="Picture 5">
            <a:extLst>
              <a:ext uri="{FF2B5EF4-FFF2-40B4-BE49-F238E27FC236}">
                <a16:creationId xmlns:a16="http://schemas.microsoft.com/office/drawing/2014/main" id="{D58D26DA-1795-EC0E-4849-ED78D5FEC206}"/>
              </a:ext>
            </a:extLst>
          </p:cNvPr>
          <p:cNvPicPr>
            <a:picLocks noChangeAspect="1"/>
          </p:cNvPicPr>
          <p:nvPr/>
        </p:nvPicPr>
        <p:blipFill>
          <a:blip r:embed="rId3"/>
          <a:stretch>
            <a:fillRect/>
          </a:stretch>
        </p:blipFill>
        <p:spPr>
          <a:xfrm>
            <a:off x="939403" y="0"/>
            <a:ext cx="7265194" cy="5143500"/>
          </a:xfrm>
          <a:prstGeom prst="rect">
            <a:avLst/>
          </a:prstGeom>
        </p:spPr>
      </p:pic>
      <p:sp>
        <p:nvSpPr>
          <p:cNvPr id="8" name="Rectangle 7">
            <a:extLst>
              <a:ext uri="{FF2B5EF4-FFF2-40B4-BE49-F238E27FC236}">
                <a16:creationId xmlns:a16="http://schemas.microsoft.com/office/drawing/2014/main" id="{56EB32C1-9FBF-DEEC-EE7A-E7565CA8916F}"/>
              </a:ext>
            </a:extLst>
          </p:cNvPr>
          <p:cNvSpPr/>
          <p:nvPr/>
        </p:nvSpPr>
        <p:spPr>
          <a:xfrm>
            <a:off x="3638358" y="445025"/>
            <a:ext cx="3654719" cy="329265"/>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24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D0D9-F475-4F90-6F66-3EBA3BC80AC1}"/>
              </a:ext>
            </a:extLst>
          </p:cNvPr>
          <p:cNvSpPr>
            <a:spLocks noGrp="1"/>
          </p:cNvSpPr>
          <p:nvPr>
            <p:ph type="title"/>
          </p:nvPr>
        </p:nvSpPr>
        <p:spPr/>
        <p:txBody>
          <a:bodyPr/>
          <a:lstStyle/>
          <a:p>
            <a:r>
              <a:rPr lang="nl-NL" dirty="0" err="1"/>
              <a:t>Install</a:t>
            </a:r>
            <a:r>
              <a:rPr lang="nl-NL" dirty="0"/>
              <a:t> </a:t>
            </a:r>
            <a:r>
              <a:rPr lang="nl-NL" dirty="0" err="1"/>
              <a:t>mne</a:t>
            </a:r>
            <a:endParaRPr lang="en-US" dirty="0"/>
          </a:p>
        </p:txBody>
      </p:sp>
      <p:sp>
        <p:nvSpPr>
          <p:cNvPr id="3" name="Text Placeholder 2">
            <a:extLst>
              <a:ext uri="{FF2B5EF4-FFF2-40B4-BE49-F238E27FC236}">
                <a16:creationId xmlns:a16="http://schemas.microsoft.com/office/drawing/2014/main" id="{52CFDD8D-3108-B590-0559-C745D353974D}"/>
              </a:ext>
            </a:extLst>
          </p:cNvPr>
          <p:cNvSpPr>
            <a:spLocks noGrp="1"/>
          </p:cNvSpPr>
          <p:nvPr>
            <p:ph type="body" idx="1"/>
          </p:nvPr>
        </p:nvSpPr>
        <p:spPr/>
        <p:txBody>
          <a:bodyPr/>
          <a:lstStyle/>
          <a:p>
            <a:r>
              <a:rPr lang="nl-NL" dirty="0"/>
              <a:t>In terminal: pip </a:t>
            </a:r>
            <a:r>
              <a:rPr lang="nl-NL" dirty="0" err="1"/>
              <a:t>install</a:t>
            </a:r>
            <a:r>
              <a:rPr lang="nl-NL" dirty="0"/>
              <a:t> </a:t>
            </a:r>
            <a:r>
              <a:rPr lang="nl-NL" dirty="0" err="1"/>
              <a:t>mne</a:t>
            </a:r>
            <a:endParaRPr lang="en-US" dirty="0"/>
          </a:p>
        </p:txBody>
      </p:sp>
      <p:pic>
        <p:nvPicPr>
          <p:cNvPr id="5" name="Picture 4">
            <a:extLst>
              <a:ext uri="{FF2B5EF4-FFF2-40B4-BE49-F238E27FC236}">
                <a16:creationId xmlns:a16="http://schemas.microsoft.com/office/drawing/2014/main" id="{13D79FFA-08FC-666A-4726-070021543452}"/>
              </a:ext>
            </a:extLst>
          </p:cNvPr>
          <p:cNvPicPr>
            <a:picLocks noChangeAspect="1"/>
          </p:cNvPicPr>
          <p:nvPr/>
        </p:nvPicPr>
        <p:blipFill>
          <a:blip r:embed="rId2"/>
          <a:stretch>
            <a:fillRect/>
          </a:stretch>
        </p:blipFill>
        <p:spPr>
          <a:xfrm>
            <a:off x="661680" y="1617559"/>
            <a:ext cx="7953375" cy="3324225"/>
          </a:xfrm>
          <a:prstGeom prst="rect">
            <a:avLst/>
          </a:prstGeom>
        </p:spPr>
      </p:pic>
      <p:sp>
        <p:nvSpPr>
          <p:cNvPr id="6" name="Rectangle 5">
            <a:extLst>
              <a:ext uri="{FF2B5EF4-FFF2-40B4-BE49-F238E27FC236}">
                <a16:creationId xmlns:a16="http://schemas.microsoft.com/office/drawing/2014/main" id="{4903BA73-4409-411F-FF4E-97A2F656A101}"/>
              </a:ext>
            </a:extLst>
          </p:cNvPr>
          <p:cNvSpPr/>
          <p:nvPr/>
        </p:nvSpPr>
        <p:spPr>
          <a:xfrm>
            <a:off x="6762135" y="4247510"/>
            <a:ext cx="1572701" cy="343462"/>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E20D8D-C8A1-C050-7063-EB4DD0CD616F}"/>
              </a:ext>
            </a:extLst>
          </p:cNvPr>
          <p:cNvSpPr/>
          <p:nvPr/>
        </p:nvSpPr>
        <p:spPr>
          <a:xfrm>
            <a:off x="661681" y="4247508"/>
            <a:ext cx="1086004" cy="343463"/>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E6D0BB-BF79-182A-75B0-2227F841CF1C}"/>
              </a:ext>
            </a:extLst>
          </p:cNvPr>
          <p:cNvSpPr/>
          <p:nvPr/>
        </p:nvSpPr>
        <p:spPr>
          <a:xfrm>
            <a:off x="3384754" y="4590970"/>
            <a:ext cx="936523" cy="350813"/>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505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084C37-375B-CD3D-ABFB-5804F2CC190B}"/>
              </a:ext>
            </a:extLst>
          </p:cNvPr>
          <p:cNvPicPr>
            <a:picLocks noChangeAspect="1"/>
          </p:cNvPicPr>
          <p:nvPr/>
        </p:nvPicPr>
        <p:blipFill>
          <a:blip r:embed="rId2"/>
          <a:stretch>
            <a:fillRect/>
          </a:stretch>
        </p:blipFill>
        <p:spPr>
          <a:xfrm>
            <a:off x="595004" y="1617558"/>
            <a:ext cx="8086725" cy="3324225"/>
          </a:xfrm>
          <a:prstGeom prst="rect">
            <a:avLst/>
          </a:prstGeom>
        </p:spPr>
      </p:pic>
      <p:sp>
        <p:nvSpPr>
          <p:cNvPr id="2" name="Title 1">
            <a:extLst>
              <a:ext uri="{FF2B5EF4-FFF2-40B4-BE49-F238E27FC236}">
                <a16:creationId xmlns:a16="http://schemas.microsoft.com/office/drawing/2014/main" id="{A348D0D9-F475-4F90-6F66-3EBA3BC80AC1}"/>
              </a:ext>
            </a:extLst>
          </p:cNvPr>
          <p:cNvSpPr>
            <a:spLocks noGrp="1"/>
          </p:cNvSpPr>
          <p:nvPr>
            <p:ph type="title"/>
          </p:nvPr>
        </p:nvSpPr>
        <p:spPr/>
        <p:txBody>
          <a:bodyPr/>
          <a:lstStyle/>
          <a:p>
            <a:r>
              <a:rPr lang="nl-NL" dirty="0" err="1"/>
              <a:t>Install</a:t>
            </a:r>
            <a:r>
              <a:rPr lang="nl-NL" dirty="0"/>
              <a:t> </a:t>
            </a:r>
            <a:r>
              <a:rPr lang="nl-NL" dirty="0" err="1"/>
              <a:t>mne-bids</a:t>
            </a:r>
            <a:endParaRPr lang="en-US" dirty="0"/>
          </a:p>
        </p:txBody>
      </p:sp>
      <p:sp>
        <p:nvSpPr>
          <p:cNvPr id="3" name="Text Placeholder 2">
            <a:extLst>
              <a:ext uri="{FF2B5EF4-FFF2-40B4-BE49-F238E27FC236}">
                <a16:creationId xmlns:a16="http://schemas.microsoft.com/office/drawing/2014/main" id="{52CFDD8D-3108-B590-0559-C745D353974D}"/>
              </a:ext>
            </a:extLst>
          </p:cNvPr>
          <p:cNvSpPr>
            <a:spLocks noGrp="1"/>
          </p:cNvSpPr>
          <p:nvPr>
            <p:ph type="body" idx="1"/>
          </p:nvPr>
        </p:nvSpPr>
        <p:spPr/>
        <p:txBody>
          <a:bodyPr/>
          <a:lstStyle/>
          <a:p>
            <a:r>
              <a:rPr lang="nl-NL" dirty="0"/>
              <a:t>In terminal: pip </a:t>
            </a:r>
            <a:r>
              <a:rPr lang="nl-NL" dirty="0" err="1"/>
              <a:t>install</a:t>
            </a:r>
            <a:r>
              <a:rPr lang="nl-NL" dirty="0"/>
              <a:t> </a:t>
            </a:r>
            <a:r>
              <a:rPr lang="nl-NL" dirty="0" err="1"/>
              <a:t>mne-bids</a:t>
            </a:r>
            <a:endParaRPr lang="en-US" dirty="0"/>
          </a:p>
        </p:txBody>
      </p:sp>
      <p:sp>
        <p:nvSpPr>
          <p:cNvPr id="6" name="Rectangle 5">
            <a:extLst>
              <a:ext uri="{FF2B5EF4-FFF2-40B4-BE49-F238E27FC236}">
                <a16:creationId xmlns:a16="http://schemas.microsoft.com/office/drawing/2014/main" id="{4903BA73-4409-411F-FF4E-97A2F656A101}"/>
              </a:ext>
            </a:extLst>
          </p:cNvPr>
          <p:cNvSpPr/>
          <p:nvPr/>
        </p:nvSpPr>
        <p:spPr>
          <a:xfrm>
            <a:off x="6762135" y="4247510"/>
            <a:ext cx="1786861" cy="343462"/>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E20D8D-C8A1-C050-7063-EB4DD0CD616F}"/>
              </a:ext>
            </a:extLst>
          </p:cNvPr>
          <p:cNvSpPr/>
          <p:nvPr/>
        </p:nvSpPr>
        <p:spPr>
          <a:xfrm>
            <a:off x="661681" y="4247508"/>
            <a:ext cx="1086004" cy="343463"/>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E6D0BB-BF79-182A-75B0-2227F841CF1C}"/>
              </a:ext>
            </a:extLst>
          </p:cNvPr>
          <p:cNvSpPr/>
          <p:nvPr/>
        </p:nvSpPr>
        <p:spPr>
          <a:xfrm>
            <a:off x="3384754" y="4590970"/>
            <a:ext cx="936523" cy="350813"/>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86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8D0D9-F475-4F90-6F66-3EBA3BC80AC1}"/>
              </a:ext>
            </a:extLst>
          </p:cNvPr>
          <p:cNvSpPr>
            <a:spLocks noGrp="1"/>
          </p:cNvSpPr>
          <p:nvPr>
            <p:ph type="title"/>
          </p:nvPr>
        </p:nvSpPr>
        <p:spPr/>
        <p:txBody>
          <a:bodyPr/>
          <a:lstStyle/>
          <a:p>
            <a:r>
              <a:rPr lang="nl-NL" dirty="0"/>
              <a:t>Put data next </a:t>
            </a:r>
            <a:r>
              <a:rPr lang="nl-NL" dirty="0" err="1"/>
              <a:t>to</a:t>
            </a:r>
            <a:r>
              <a:rPr lang="nl-NL" dirty="0"/>
              <a:t> </a:t>
            </a:r>
            <a:r>
              <a:rPr lang="nl-NL" dirty="0" err="1"/>
              <a:t>your</a:t>
            </a:r>
            <a:r>
              <a:rPr lang="nl-NL" dirty="0"/>
              <a:t> code</a:t>
            </a:r>
            <a:endParaRPr lang="en-US" dirty="0"/>
          </a:p>
        </p:txBody>
      </p:sp>
      <p:sp>
        <p:nvSpPr>
          <p:cNvPr id="3" name="Text Placeholder 2">
            <a:extLst>
              <a:ext uri="{FF2B5EF4-FFF2-40B4-BE49-F238E27FC236}">
                <a16:creationId xmlns:a16="http://schemas.microsoft.com/office/drawing/2014/main" id="{52CFDD8D-3108-B590-0559-C745D353974D}"/>
              </a:ext>
            </a:extLst>
          </p:cNvPr>
          <p:cNvSpPr>
            <a:spLocks noGrp="1"/>
          </p:cNvSpPr>
          <p:nvPr>
            <p:ph type="body" idx="1"/>
          </p:nvPr>
        </p:nvSpPr>
        <p:spPr/>
        <p:txBody>
          <a:bodyPr/>
          <a:lstStyle/>
          <a:p>
            <a:r>
              <a:rPr lang="nl-NL" dirty="0"/>
              <a:t>Copy </a:t>
            </a:r>
            <a:r>
              <a:rPr lang="nl-NL" dirty="0" err="1"/>
              <a:t>the</a:t>
            </a:r>
            <a:r>
              <a:rPr lang="nl-NL" dirty="0"/>
              <a:t> folder </a:t>
            </a:r>
            <a:r>
              <a:rPr lang="nl-NL" dirty="0" err="1"/>
              <a:t>with</a:t>
            </a:r>
            <a:r>
              <a:rPr lang="nl-NL" dirty="0"/>
              <a:t> data </a:t>
            </a:r>
            <a:r>
              <a:rPr lang="nl-NL" dirty="0" err="1"/>
              <a:t>to</a:t>
            </a:r>
            <a:r>
              <a:rPr lang="nl-NL" dirty="0"/>
              <a:t> </a:t>
            </a:r>
            <a:r>
              <a:rPr lang="nl-NL" dirty="0" err="1"/>
              <a:t>the</a:t>
            </a:r>
            <a:r>
              <a:rPr lang="nl-NL" dirty="0"/>
              <a:t> directory of </a:t>
            </a:r>
            <a:r>
              <a:rPr lang="nl-NL" dirty="0" err="1"/>
              <a:t>your</a:t>
            </a:r>
            <a:r>
              <a:rPr lang="nl-NL" dirty="0"/>
              <a:t> code</a:t>
            </a:r>
            <a:endParaRPr lang="en-US" dirty="0"/>
          </a:p>
        </p:txBody>
      </p:sp>
      <p:pic>
        <p:nvPicPr>
          <p:cNvPr id="5" name="Picture 4">
            <a:extLst>
              <a:ext uri="{FF2B5EF4-FFF2-40B4-BE49-F238E27FC236}">
                <a16:creationId xmlns:a16="http://schemas.microsoft.com/office/drawing/2014/main" id="{6003693E-A4D9-A02F-11FC-3073CB40D924}"/>
              </a:ext>
            </a:extLst>
          </p:cNvPr>
          <p:cNvPicPr>
            <a:picLocks noChangeAspect="1"/>
          </p:cNvPicPr>
          <p:nvPr/>
        </p:nvPicPr>
        <p:blipFill>
          <a:blip r:embed="rId2"/>
          <a:stretch>
            <a:fillRect/>
          </a:stretch>
        </p:blipFill>
        <p:spPr>
          <a:xfrm>
            <a:off x="1390650" y="1827724"/>
            <a:ext cx="6362700" cy="1724025"/>
          </a:xfrm>
          <a:prstGeom prst="rect">
            <a:avLst/>
          </a:prstGeom>
        </p:spPr>
      </p:pic>
    </p:spTree>
    <p:extLst>
      <p:ext uri="{BB962C8B-B14F-4D97-AF65-F5344CB8AC3E}">
        <p14:creationId xmlns:p14="http://schemas.microsoft.com/office/powerpoint/2010/main" val="282149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BIDS: standard for reproducible neuroscience</a:t>
            </a:r>
            <a:endParaRPr/>
          </a:p>
        </p:txBody>
      </p:sp>
      <p:sp>
        <p:nvSpPr>
          <p:cNvPr id="92" name="Google Shape;92;p18"/>
          <p:cNvSpPr txBox="1">
            <a:spLocks noGrp="1"/>
          </p:cNvSpPr>
          <p:nvPr>
            <p:ph type="body" idx="1"/>
          </p:nvPr>
        </p:nvSpPr>
        <p:spPr>
          <a:xfrm>
            <a:off x="311700" y="1152475"/>
            <a:ext cx="36993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Folders organized by subject</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Meta information in json</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Tables in tsv</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EEG data in BrainVision format: eeg, vmrk, vhdr</a:t>
            </a:r>
            <a:endParaRPr sz="2000" b="1" dirty="0">
              <a:solidFill>
                <a:srgbClr val="1191FA"/>
              </a:solidFill>
            </a:endParaRPr>
          </a:p>
        </p:txBody>
      </p:sp>
      <p:pic>
        <p:nvPicPr>
          <p:cNvPr id="93" name="Google Shape;93;p18"/>
          <p:cNvPicPr preferRelativeResize="0"/>
          <p:nvPr/>
        </p:nvPicPr>
        <p:blipFill rotWithShape="1">
          <a:blip r:embed="rId3">
            <a:alphaModFix/>
          </a:blip>
          <a:srcRect b="45274"/>
          <a:stretch/>
        </p:blipFill>
        <p:spPr>
          <a:xfrm>
            <a:off x="4148250" y="1044688"/>
            <a:ext cx="2273357" cy="3631975"/>
          </a:xfrm>
          <a:prstGeom prst="rect">
            <a:avLst/>
          </a:prstGeom>
          <a:noFill/>
          <a:ln w="9525" cap="flat" cmpd="sng">
            <a:solidFill>
              <a:schemeClr val="dk1"/>
            </a:solidFill>
            <a:prstDash val="solid"/>
            <a:round/>
            <a:headEnd type="none" w="sm" len="sm"/>
            <a:tailEnd type="none" w="sm" len="sm"/>
          </a:ln>
        </p:spPr>
      </p:pic>
      <p:pic>
        <p:nvPicPr>
          <p:cNvPr id="94" name="Google Shape;94;p18"/>
          <p:cNvPicPr preferRelativeResize="0"/>
          <p:nvPr/>
        </p:nvPicPr>
        <p:blipFill rotWithShape="1">
          <a:blip r:embed="rId3">
            <a:alphaModFix/>
          </a:blip>
          <a:srcRect t="54724"/>
          <a:stretch/>
        </p:blipFill>
        <p:spPr>
          <a:xfrm>
            <a:off x="6558943" y="1358268"/>
            <a:ext cx="2273357" cy="300481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475E-1C40-12CE-0D40-3C68BF2F0CBF}"/>
              </a:ext>
            </a:extLst>
          </p:cNvPr>
          <p:cNvSpPr>
            <a:spLocks noGrp="1"/>
          </p:cNvSpPr>
          <p:nvPr>
            <p:ph type="title"/>
          </p:nvPr>
        </p:nvSpPr>
        <p:spPr/>
        <p:txBody>
          <a:bodyPr/>
          <a:lstStyle/>
          <a:p>
            <a:r>
              <a:rPr lang="nl-NL" dirty="0"/>
              <a:t>Start </a:t>
            </a:r>
            <a:r>
              <a:rPr lang="nl-NL" dirty="0" err="1"/>
              <a:t>with</a:t>
            </a:r>
            <a:r>
              <a:rPr lang="nl-NL" dirty="0"/>
              <a:t> </a:t>
            </a:r>
            <a:r>
              <a:rPr lang="nl-NL" dirty="0" err="1"/>
              <a:t>the</a:t>
            </a:r>
            <a:r>
              <a:rPr lang="nl-NL" dirty="0"/>
              <a:t> script</a:t>
            </a:r>
            <a:endParaRPr lang="en-US" dirty="0"/>
          </a:p>
        </p:txBody>
      </p:sp>
      <p:sp>
        <p:nvSpPr>
          <p:cNvPr id="3" name="Text Placeholder 2">
            <a:extLst>
              <a:ext uri="{FF2B5EF4-FFF2-40B4-BE49-F238E27FC236}">
                <a16:creationId xmlns:a16="http://schemas.microsoft.com/office/drawing/2014/main" id="{5CE1A77F-CF6C-95B4-1EC3-BF9DFEE74485}"/>
              </a:ext>
            </a:extLst>
          </p:cNvPr>
          <p:cNvSpPr>
            <a:spLocks noGrp="1"/>
          </p:cNvSpPr>
          <p:nvPr>
            <p:ph type="body" idx="1"/>
          </p:nvPr>
        </p:nvSpPr>
        <p:spPr/>
        <p:txBody>
          <a:bodyPr/>
          <a:lstStyle/>
          <a:p>
            <a:r>
              <a:rPr lang="nl-NL" dirty="0"/>
              <a:t>Switch </a:t>
            </a:r>
            <a:r>
              <a:rPr lang="nl-NL" dirty="0" err="1"/>
              <a:t>to</a:t>
            </a:r>
            <a:r>
              <a:rPr lang="nl-NL" dirty="0"/>
              <a:t> Python console</a:t>
            </a:r>
          </a:p>
        </p:txBody>
      </p:sp>
      <p:pic>
        <p:nvPicPr>
          <p:cNvPr id="5" name="Picture 4">
            <a:extLst>
              <a:ext uri="{FF2B5EF4-FFF2-40B4-BE49-F238E27FC236}">
                <a16:creationId xmlns:a16="http://schemas.microsoft.com/office/drawing/2014/main" id="{ECD627DD-DE6E-7E2E-F0FA-A085D26C2E15}"/>
              </a:ext>
            </a:extLst>
          </p:cNvPr>
          <p:cNvPicPr>
            <a:picLocks noChangeAspect="1"/>
          </p:cNvPicPr>
          <p:nvPr/>
        </p:nvPicPr>
        <p:blipFill>
          <a:blip r:embed="rId2"/>
          <a:stretch>
            <a:fillRect/>
          </a:stretch>
        </p:blipFill>
        <p:spPr>
          <a:xfrm>
            <a:off x="0" y="1778396"/>
            <a:ext cx="9144000" cy="2900419"/>
          </a:xfrm>
          <a:prstGeom prst="rect">
            <a:avLst/>
          </a:prstGeom>
        </p:spPr>
      </p:pic>
      <p:sp>
        <p:nvSpPr>
          <p:cNvPr id="6" name="Rectangle 5">
            <a:extLst>
              <a:ext uri="{FF2B5EF4-FFF2-40B4-BE49-F238E27FC236}">
                <a16:creationId xmlns:a16="http://schemas.microsoft.com/office/drawing/2014/main" id="{6E4BDDED-3BBC-8D10-70F7-3AA01588BD5E}"/>
              </a:ext>
            </a:extLst>
          </p:cNvPr>
          <p:cNvSpPr/>
          <p:nvPr/>
        </p:nvSpPr>
        <p:spPr>
          <a:xfrm>
            <a:off x="5080819" y="4355013"/>
            <a:ext cx="1786861" cy="343462"/>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8C10DA-34E4-BDEE-950A-F72E20B9C44C}"/>
              </a:ext>
            </a:extLst>
          </p:cNvPr>
          <p:cNvSpPr/>
          <p:nvPr/>
        </p:nvSpPr>
        <p:spPr>
          <a:xfrm>
            <a:off x="2433483" y="1926446"/>
            <a:ext cx="921775" cy="343462"/>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323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A0F2-0204-F63C-5403-04A0377A1F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8B4004-77D4-BCBE-D831-8035943B7A75}"/>
              </a:ext>
            </a:extLst>
          </p:cNvPr>
          <p:cNvSpPr>
            <a:spLocks noGrp="1"/>
          </p:cNvSpPr>
          <p:nvPr>
            <p:ph type="body" idx="1"/>
          </p:nvPr>
        </p:nvSpPr>
        <p:spPr/>
        <p:txBody>
          <a:bodyPr/>
          <a:lstStyle/>
          <a:p>
            <a:r>
              <a:rPr lang="nl-NL" dirty="0" err="1"/>
              <a:t>Cntr</a:t>
            </a:r>
            <a:r>
              <a:rPr lang="nl-NL" dirty="0"/>
              <a:t> + enter </a:t>
            </a:r>
            <a:r>
              <a:rPr lang="nl-NL" dirty="0" err="1"/>
              <a:t>to</a:t>
            </a:r>
            <a:r>
              <a:rPr lang="nl-NL" dirty="0"/>
              <a:t> run </a:t>
            </a:r>
            <a:r>
              <a:rPr lang="nl-NL" dirty="0" err="1"/>
              <a:t>the</a:t>
            </a:r>
            <a:r>
              <a:rPr lang="nl-NL" dirty="0"/>
              <a:t> </a:t>
            </a:r>
            <a:r>
              <a:rPr lang="nl-NL" dirty="0" err="1"/>
              <a:t>cell</a:t>
            </a:r>
            <a:endParaRPr lang="en-US" dirty="0"/>
          </a:p>
          <a:p>
            <a:endParaRPr lang="en-US" dirty="0"/>
          </a:p>
        </p:txBody>
      </p:sp>
      <p:pic>
        <p:nvPicPr>
          <p:cNvPr id="5" name="Picture 4">
            <a:extLst>
              <a:ext uri="{FF2B5EF4-FFF2-40B4-BE49-F238E27FC236}">
                <a16:creationId xmlns:a16="http://schemas.microsoft.com/office/drawing/2014/main" id="{0D5F2430-A371-CB3F-D51B-22DDE11A03EC}"/>
              </a:ext>
            </a:extLst>
          </p:cNvPr>
          <p:cNvPicPr>
            <a:picLocks noChangeAspect="1"/>
          </p:cNvPicPr>
          <p:nvPr/>
        </p:nvPicPr>
        <p:blipFill>
          <a:blip r:embed="rId2"/>
          <a:stretch>
            <a:fillRect/>
          </a:stretch>
        </p:blipFill>
        <p:spPr>
          <a:xfrm>
            <a:off x="0" y="1985759"/>
            <a:ext cx="9144000" cy="2945081"/>
          </a:xfrm>
          <a:prstGeom prst="rect">
            <a:avLst/>
          </a:prstGeom>
        </p:spPr>
      </p:pic>
    </p:spTree>
    <p:extLst>
      <p:ext uri="{BB962C8B-B14F-4D97-AF65-F5344CB8AC3E}">
        <p14:creationId xmlns:p14="http://schemas.microsoft.com/office/powerpoint/2010/main" val="37744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1680-55C6-F534-1E21-EAE4F38E8413}"/>
              </a:ext>
            </a:extLst>
          </p:cNvPr>
          <p:cNvSpPr>
            <a:spLocks noGrp="1"/>
          </p:cNvSpPr>
          <p:nvPr>
            <p:ph type="title"/>
          </p:nvPr>
        </p:nvSpPr>
        <p:spPr/>
        <p:txBody>
          <a:bodyPr/>
          <a:lstStyle/>
          <a:p>
            <a:r>
              <a:rPr lang="nl-NL" dirty="0" err="1"/>
              <a:t>Outline</a:t>
            </a:r>
            <a:endParaRPr lang="en-US" dirty="0"/>
          </a:p>
        </p:txBody>
      </p:sp>
      <p:sp>
        <p:nvSpPr>
          <p:cNvPr id="4" name="Slide Number Placeholder 3">
            <a:extLst>
              <a:ext uri="{FF2B5EF4-FFF2-40B4-BE49-F238E27FC236}">
                <a16:creationId xmlns:a16="http://schemas.microsoft.com/office/drawing/2014/main" id="{560B9DDA-7B4E-8082-1352-937B669A6969}"/>
              </a:ext>
            </a:extLst>
          </p:cNvPr>
          <p:cNvSpPr>
            <a:spLocks noGrp="1"/>
          </p:cNvSpPr>
          <p:nvPr>
            <p:ph type="sldNum" sz="quarter" idx="12"/>
          </p:nvPr>
        </p:nvSpPr>
        <p:spPr/>
        <p:txBody>
          <a:bodyPr/>
          <a:lstStyle/>
          <a:p>
            <a:fld id="{5A195573-6125-40C3-AA0C-3AC6CFB9F86B}" type="slidenum">
              <a:rPr lang="en-US" smtClean="0"/>
              <a:pPr/>
              <a:t>2</a:t>
            </a:fld>
            <a:endParaRPr lang="en-US"/>
          </a:p>
        </p:txBody>
      </p:sp>
      <p:sp>
        <p:nvSpPr>
          <p:cNvPr id="6" name="Text Placeholder 5">
            <a:extLst>
              <a:ext uri="{FF2B5EF4-FFF2-40B4-BE49-F238E27FC236}">
                <a16:creationId xmlns:a16="http://schemas.microsoft.com/office/drawing/2014/main" id="{6322EEBB-6B08-2461-EBA9-86B110D3A696}"/>
              </a:ext>
            </a:extLst>
          </p:cNvPr>
          <p:cNvSpPr>
            <a:spLocks noGrp="1"/>
          </p:cNvSpPr>
          <p:nvPr>
            <p:ph type="body" sz="quarter" idx="11"/>
          </p:nvPr>
        </p:nvSpPr>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Dataset overview</a:t>
            </a:r>
          </a:p>
          <a:p>
            <a:pPr marL="342900" indent="-342900">
              <a:buFont typeface="Arial" panose="020B0604020202020204" pitchFamily="34" charset="0"/>
              <a:buChar char="•"/>
            </a:pPr>
            <a:r>
              <a:rPr lang="en-US" dirty="0"/>
              <a:t>BIDS format</a:t>
            </a:r>
          </a:p>
          <a:p>
            <a:pPr marL="342900" indent="-342900">
              <a:buFont typeface="Arial" panose="020B0604020202020204" pitchFamily="34" charset="0"/>
              <a:buChar char="•"/>
            </a:pPr>
            <a:r>
              <a:rPr lang="en-US" dirty="0"/>
              <a:t>Loading data</a:t>
            </a:r>
          </a:p>
          <a:p>
            <a:pPr marL="342900" indent="-342900">
              <a:buFont typeface="Arial" panose="020B0604020202020204" pitchFamily="34" charset="0"/>
              <a:buChar char="•"/>
            </a:pPr>
            <a:r>
              <a:rPr lang="en-US" dirty="0"/>
              <a:t>Visualizing data</a:t>
            </a:r>
          </a:p>
          <a:p>
            <a:pPr marL="342900" indent="-342900">
              <a:buFont typeface="Arial" panose="020B0604020202020204" pitchFamily="34" charset="0"/>
              <a:buChar char="•"/>
            </a:pPr>
            <a:r>
              <a:rPr lang="en-US" dirty="0"/>
              <a:t>Making descriptive summary</a:t>
            </a:r>
          </a:p>
          <a:p>
            <a:endParaRPr lang="en-US" dirty="0"/>
          </a:p>
        </p:txBody>
      </p:sp>
    </p:spTree>
    <p:extLst>
      <p:ext uri="{BB962C8B-B14F-4D97-AF65-F5344CB8AC3E}">
        <p14:creationId xmlns:p14="http://schemas.microsoft.com/office/powerpoint/2010/main" val="231586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A0F2-0204-F63C-5403-04A0377A1F1C}"/>
              </a:ext>
            </a:extLst>
          </p:cNvPr>
          <p:cNvSpPr>
            <a:spLocks noGrp="1"/>
          </p:cNvSpPr>
          <p:nvPr>
            <p:ph type="title"/>
          </p:nvPr>
        </p:nvSpPr>
        <p:spPr/>
        <p:txBody>
          <a:bodyPr/>
          <a:lstStyle/>
          <a:p>
            <a:r>
              <a:rPr lang="nl-NL" dirty="0"/>
              <a:t>Time domain plot </a:t>
            </a:r>
            <a:r>
              <a:rPr lang="nl-NL" dirty="0" err="1"/>
              <a:t>for</a:t>
            </a:r>
            <a:r>
              <a:rPr lang="nl-NL" dirty="0"/>
              <a:t> EEG</a:t>
            </a:r>
            <a:endParaRPr lang="en-US" dirty="0"/>
          </a:p>
        </p:txBody>
      </p:sp>
      <p:sp>
        <p:nvSpPr>
          <p:cNvPr id="3" name="Text Placeholder 2">
            <a:extLst>
              <a:ext uri="{FF2B5EF4-FFF2-40B4-BE49-F238E27FC236}">
                <a16:creationId xmlns:a16="http://schemas.microsoft.com/office/drawing/2014/main" id="{DD8B4004-77D4-BCBE-D831-8035943B7A75}"/>
              </a:ext>
            </a:extLst>
          </p:cNvPr>
          <p:cNvSpPr>
            <a:spLocks noGrp="1"/>
          </p:cNvSpPr>
          <p:nvPr>
            <p:ph type="body" idx="1"/>
          </p:nvPr>
        </p:nvSpPr>
        <p:spPr/>
        <p:txBody>
          <a:bodyPr/>
          <a:lstStyle/>
          <a:p>
            <a:r>
              <a:rPr lang="en-US" dirty="0" err="1"/>
              <a:t>eeg_raw.plot</a:t>
            </a:r>
            <a:r>
              <a:rPr lang="en-US" dirty="0"/>
              <a:t>()</a:t>
            </a:r>
          </a:p>
          <a:p>
            <a:endParaRPr lang="en-US" dirty="0"/>
          </a:p>
          <a:p>
            <a:r>
              <a:rPr lang="en-US" b="1" dirty="0">
                <a:solidFill>
                  <a:srgbClr val="FF0000"/>
                </a:solidFill>
              </a:rPr>
              <a:t>Exercise: </a:t>
            </a:r>
            <a:r>
              <a:rPr lang="en-US" dirty="0"/>
              <a:t>can you make it plot from 10</a:t>
            </a:r>
            <a:r>
              <a:rPr lang="en-US" baseline="30000" dirty="0"/>
              <a:t>th</a:t>
            </a:r>
            <a:r>
              <a:rPr lang="en-US" dirty="0"/>
              <a:t> second for 60 seconds?</a:t>
            </a:r>
          </a:p>
          <a:p>
            <a:endParaRPr lang="en-US" dirty="0"/>
          </a:p>
        </p:txBody>
      </p:sp>
      <p:pic>
        <p:nvPicPr>
          <p:cNvPr id="6" name="Picture 5">
            <a:extLst>
              <a:ext uri="{FF2B5EF4-FFF2-40B4-BE49-F238E27FC236}">
                <a16:creationId xmlns:a16="http://schemas.microsoft.com/office/drawing/2014/main" id="{20C62C35-EEC4-166C-69E3-C45E75D27954}"/>
              </a:ext>
            </a:extLst>
          </p:cNvPr>
          <p:cNvPicPr>
            <a:picLocks noChangeAspect="1"/>
          </p:cNvPicPr>
          <p:nvPr/>
        </p:nvPicPr>
        <p:blipFill>
          <a:blip r:embed="rId2"/>
          <a:stretch>
            <a:fillRect/>
          </a:stretch>
        </p:blipFill>
        <p:spPr>
          <a:xfrm>
            <a:off x="1533832" y="2008335"/>
            <a:ext cx="5939913" cy="2995055"/>
          </a:xfrm>
          <a:prstGeom prst="rect">
            <a:avLst/>
          </a:prstGeom>
        </p:spPr>
      </p:pic>
    </p:spTree>
    <p:extLst>
      <p:ext uri="{BB962C8B-B14F-4D97-AF65-F5344CB8AC3E}">
        <p14:creationId xmlns:p14="http://schemas.microsoft.com/office/powerpoint/2010/main" val="45503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A0F2-0204-F63C-5403-04A0377A1F1C}"/>
              </a:ext>
            </a:extLst>
          </p:cNvPr>
          <p:cNvSpPr>
            <a:spLocks noGrp="1"/>
          </p:cNvSpPr>
          <p:nvPr>
            <p:ph type="title"/>
          </p:nvPr>
        </p:nvSpPr>
        <p:spPr/>
        <p:txBody>
          <a:bodyPr/>
          <a:lstStyle/>
          <a:p>
            <a:r>
              <a:rPr lang="nl-NL" dirty="0"/>
              <a:t>Power </a:t>
            </a:r>
            <a:r>
              <a:rPr lang="nl-NL" dirty="0" err="1"/>
              <a:t>density</a:t>
            </a:r>
            <a:r>
              <a:rPr lang="nl-NL" dirty="0"/>
              <a:t> plot: </a:t>
            </a:r>
            <a:r>
              <a:rPr lang="nl-NL" dirty="0" err="1"/>
              <a:t>frequency</a:t>
            </a:r>
            <a:r>
              <a:rPr lang="nl-NL" dirty="0"/>
              <a:t> analysis of EEG</a:t>
            </a:r>
            <a:endParaRPr lang="en-US" dirty="0"/>
          </a:p>
        </p:txBody>
      </p:sp>
      <p:sp>
        <p:nvSpPr>
          <p:cNvPr id="3" name="Text Placeholder 2">
            <a:extLst>
              <a:ext uri="{FF2B5EF4-FFF2-40B4-BE49-F238E27FC236}">
                <a16:creationId xmlns:a16="http://schemas.microsoft.com/office/drawing/2014/main" id="{DD8B4004-77D4-BCBE-D831-8035943B7A75}"/>
              </a:ext>
            </a:extLst>
          </p:cNvPr>
          <p:cNvSpPr>
            <a:spLocks noGrp="1"/>
          </p:cNvSpPr>
          <p:nvPr>
            <p:ph type="body" idx="1"/>
          </p:nvPr>
        </p:nvSpPr>
        <p:spPr/>
        <p:txBody>
          <a:bodyPr/>
          <a:lstStyle/>
          <a:p>
            <a:r>
              <a:rPr lang="en-US" dirty="0" err="1"/>
              <a:t>eeg_raw.compute_psd</a:t>
            </a:r>
            <a:r>
              <a:rPr lang="en-US" dirty="0"/>
              <a:t>().plot()</a:t>
            </a:r>
          </a:p>
          <a:p>
            <a:endParaRPr lang="en-US" dirty="0"/>
          </a:p>
          <a:p>
            <a:r>
              <a:rPr lang="en-US" b="1" dirty="0">
                <a:solidFill>
                  <a:srgbClr val="FF0000"/>
                </a:solidFill>
              </a:rPr>
              <a:t>Exercise: </a:t>
            </a:r>
            <a:r>
              <a:rPr lang="en-US" dirty="0"/>
              <a:t>can you make it plot only to a specific frequency? E.g. 500 Hz</a:t>
            </a:r>
          </a:p>
        </p:txBody>
      </p:sp>
      <p:pic>
        <p:nvPicPr>
          <p:cNvPr id="5" name="Picture 4">
            <a:extLst>
              <a:ext uri="{FF2B5EF4-FFF2-40B4-BE49-F238E27FC236}">
                <a16:creationId xmlns:a16="http://schemas.microsoft.com/office/drawing/2014/main" id="{C352FCD6-783C-89B8-CC5A-29411FEDF1EA}"/>
              </a:ext>
            </a:extLst>
          </p:cNvPr>
          <p:cNvPicPr>
            <a:picLocks noChangeAspect="1"/>
          </p:cNvPicPr>
          <p:nvPr/>
        </p:nvPicPr>
        <p:blipFill rotWithShape="1">
          <a:blip r:embed="rId2"/>
          <a:srcRect l="1037" t="1784"/>
          <a:stretch/>
        </p:blipFill>
        <p:spPr>
          <a:xfrm>
            <a:off x="9232489" y="2112881"/>
            <a:ext cx="8253707" cy="2794644"/>
          </a:xfrm>
          <a:prstGeom prst="rect">
            <a:avLst/>
          </a:prstGeom>
        </p:spPr>
      </p:pic>
      <p:pic>
        <p:nvPicPr>
          <p:cNvPr id="8" name="Picture 7">
            <a:extLst>
              <a:ext uri="{FF2B5EF4-FFF2-40B4-BE49-F238E27FC236}">
                <a16:creationId xmlns:a16="http://schemas.microsoft.com/office/drawing/2014/main" id="{14E5822F-8993-64F8-A9E8-5495FE61003C}"/>
              </a:ext>
            </a:extLst>
          </p:cNvPr>
          <p:cNvPicPr>
            <a:picLocks noChangeAspect="1"/>
          </p:cNvPicPr>
          <p:nvPr/>
        </p:nvPicPr>
        <p:blipFill rotWithShape="1">
          <a:blip r:embed="rId3"/>
          <a:srcRect t="351" b="1"/>
          <a:stretch/>
        </p:blipFill>
        <p:spPr>
          <a:xfrm>
            <a:off x="136422" y="2112881"/>
            <a:ext cx="8871156" cy="2976362"/>
          </a:xfrm>
          <a:prstGeom prst="rect">
            <a:avLst/>
          </a:prstGeom>
        </p:spPr>
      </p:pic>
    </p:spTree>
    <p:extLst>
      <p:ext uri="{BB962C8B-B14F-4D97-AF65-F5344CB8AC3E}">
        <p14:creationId xmlns:p14="http://schemas.microsoft.com/office/powerpoint/2010/main" val="3041211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A0F2-0204-F63C-5403-04A0377A1F1C}"/>
              </a:ext>
            </a:extLst>
          </p:cNvPr>
          <p:cNvSpPr>
            <a:spLocks noGrp="1"/>
          </p:cNvSpPr>
          <p:nvPr>
            <p:ph type="title"/>
          </p:nvPr>
        </p:nvSpPr>
        <p:spPr/>
        <p:txBody>
          <a:bodyPr/>
          <a:lstStyle/>
          <a:p>
            <a:r>
              <a:rPr lang="nl-NL" dirty="0" err="1"/>
              <a:t>Preprocess</a:t>
            </a:r>
            <a:endParaRPr lang="en-US" dirty="0"/>
          </a:p>
        </p:txBody>
      </p:sp>
      <p:sp>
        <p:nvSpPr>
          <p:cNvPr id="3" name="Text Placeholder 2">
            <a:extLst>
              <a:ext uri="{FF2B5EF4-FFF2-40B4-BE49-F238E27FC236}">
                <a16:creationId xmlns:a16="http://schemas.microsoft.com/office/drawing/2014/main" id="{DD8B4004-77D4-BCBE-D831-8035943B7A75}"/>
              </a:ext>
            </a:extLst>
          </p:cNvPr>
          <p:cNvSpPr>
            <a:spLocks noGrp="1"/>
          </p:cNvSpPr>
          <p:nvPr>
            <p:ph type="body" idx="1"/>
          </p:nvPr>
        </p:nvSpPr>
        <p:spPr/>
        <p:txBody>
          <a:bodyPr/>
          <a:lstStyle/>
          <a:p>
            <a:r>
              <a:rPr lang="en-US" dirty="0"/>
              <a:t>High-pass filter + get events</a:t>
            </a:r>
          </a:p>
          <a:p>
            <a:r>
              <a:rPr lang="en-US" dirty="0"/>
              <a:t>Epochs</a:t>
            </a:r>
          </a:p>
          <a:p>
            <a:r>
              <a:rPr lang="en-US" b="1" dirty="0">
                <a:solidFill>
                  <a:srgbClr val="7030A0"/>
                </a:solidFill>
              </a:rPr>
              <a:t>Question</a:t>
            </a:r>
            <a:r>
              <a:rPr lang="en-US" dirty="0"/>
              <a:t>: What happens to bad channels?</a:t>
            </a:r>
          </a:p>
        </p:txBody>
      </p:sp>
      <p:pic>
        <p:nvPicPr>
          <p:cNvPr id="6" name="Picture 5">
            <a:extLst>
              <a:ext uri="{FF2B5EF4-FFF2-40B4-BE49-F238E27FC236}">
                <a16:creationId xmlns:a16="http://schemas.microsoft.com/office/drawing/2014/main" id="{1314D336-360E-EE56-997C-DD3933950B00}"/>
              </a:ext>
            </a:extLst>
          </p:cNvPr>
          <p:cNvPicPr>
            <a:picLocks noChangeAspect="1"/>
          </p:cNvPicPr>
          <p:nvPr/>
        </p:nvPicPr>
        <p:blipFill>
          <a:blip r:embed="rId2"/>
          <a:stretch>
            <a:fillRect/>
          </a:stretch>
        </p:blipFill>
        <p:spPr>
          <a:xfrm>
            <a:off x="3812457" y="2108816"/>
            <a:ext cx="4979043" cy="3034684"/>
          </a:xfrm>
          <a:prstGeom prst="rect">
            <a:avLst/>
          </a:prstGeom>
        </p:spPr>
      </p:pic>
    </p:spTree>
    <p:extLst>
      <p:ext uri="{BB962C8B-B14F-4D97-AF65-F5344CB8AC3E}">
        <p14:creationId xmlns:p14="http://schemas.microsoft.com/office/powerpoint/2010/main" val="419633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1680-55C6-F534-1E21-EAE4F38E8413}"/>
              </a:ext>
            </a:extLst>
          </p:cNvPr>
          <p:cNvSpPr>
            <a:spLocks noGrp="1"/>
          </p:cNvSpPr>
          <p:nvPr>
            <p:ph type="title"/>
          </p:nvPr>
        </p:nvSpPr>
        <p:spPr/>
        <p:txBody>
          <a:bodyPr/>
          <a:lstStyle/>
          <a:p>
            <a:r>
              <a:rPr lang="nl-NL" dirty="0"/>
              <a:t>Learning goals</a:t>
            </a:r>
            <a:endParaRPr lang="en-US" dirty="0"/>
          </a:p>
        </p:txBody>
      </p:sp>
      <p:sp>
        <p:nvSpPr>
          <p:cNvPr id="4" name="Slide Number Placeholder 3">
            <a:extLst>
              <a:ext uri="{FF2B5EF4-FFF2-40B4-BE49-F238E27FC236}">
                <a16:creationId xmlns:a16="http://schemas.microsoft.com/office/drawing/2014/main" id="{560B9DDA-7B4E-8082-1352-937B669A6969}"/>
              </a:ext>
            </a:extLst>
          </p:cNvPr>
          <p:cNvSpPr>
            <a:spLocks noGrp="1"/>
          </p:cNvSpPr>
          <p:nvPr>
            <p:ph type="sldNum" sz="quarter" idx="12"/>
          </p:nvPr>
        </p:nvSpPr>
        <p:spPr/>
        <p:txBody>
          <a:bodyPr/>
          <a:lstStyle/>
          <a:p>
            <a:fld id="{5A195573-6125-40C3-AA0C-3AC6CFB9F86B}" type="slidenum">
              <a:rPr lang="en-US" smtClean="0"/>
              <a:pPr/>
              <a:t>3</a:t>
            </a:fld>
            <a:endParaRPr lang="en-US"/>
          </a:p>
        </p:txBody>
      </p:sp>
      <p:sp>
        <p:nvSpPr>
          <p:cNvPr id="6" name="Text Placeholder 5">
            <a:extLst>
              <a:ext uri="{FF2B5EF4-FFF2-40B4-BE49-F238E27FC236}">
                <a16:creationId xmlns:a16="http://schemas.microsoft.com/office/drawing/2014/main" id="{6322EEBB-6B08-2461-EBA9-86B110D3A696}"/>
              </a:ext>
            </a:extLst>
          </p:cNvPr>
          <p:cNvSpPr>
            <a:spLocks noGrp="1"/>
          </p:cNvSpPr>
          <p:nvPr>
            <p:ph type="body" sz="quarter" idx="11"/>
          </p:nvPr>
        </p:nvSpPr>
        <p:spPr/>
        <p:txBody>
          <a:bodyPr/>
          <a:lstStyle/>
          <a:p>
            <a:pPr marL="457200" indent="-457200">
              <a:lnSpc>
                <a:spcPct val="100000"/>
              </a:lnSpc>
              <a:buFont typeface="+mj-lt"/>
              <a:buAutoNum type="arabicPeriod"/>
            </a:pPr>
            <a:r>
              <a:rPr lang="en-US" dirty="0"/>
              <a:t>Understand the basics of the BIDS format</a:t>
            </a:r>
          </a:p>
          <a:p>
            <a:pPr marL="457200" indent="-457200">
              <a:lnSpc>
                <a:spcPct val="100000"/>
              </a:lnSpc>
              <a:buFont typeface="+mj-lt"/>
              <a:buAutoNum type="arabicPeriod"/>
            </a:pPr>
            <a:r>
              <a:rPr lang="en-US" dirty="0"/>
              <a:t>Load a BIDS dataset</a:t>
            </a:r>
          </a:p>
          <a:p>
            <a:pPr marL="457200" indent="-457200">
              <a:lnSpc>
                <a:spcPct val="100000"/>
              </a:lnSpc>
              <a:buFont typeface="+mj-lt"/>
              <a:buAutoNum type="arabicPeriod"/>
            </a:pPr>
            <a:r>
              <a:rPr lang="en-US" dirty="0"/>
              <a:t>Visualize the data</a:t>
            </a:r>
          </a:p>
          <a:p>
            <a:pPr marL="457200" indent="-457200">
              <a:lnSpc>
                <a:spcPct val="100000"/>
              </a:lnSpc>
              <a:buFont typeface="+mj-lt"/>
              <a:buAutoNum type="arabicPeriod"/>
            </a:pPr>
            <a:r>
              <a:rPr lang="en-US" dirty="0"/>
              <a:t>Make descriptive summary of the data</a:t>
            </a:r>
          </a:p>
          <a:p>
            <a:endParaRPr lang="en-US" dirty="0"/>
          </a:p>
        </p:txBody>
      </p:sp>
    </p:spTree>
    <p:extLst>
      <p:ext uri="{BB962C8B-B14F-4D97-AF65-F5344CB8AC3E}">
        <p14:creationId xmlns:p14="http://schemas.microsoft.com/office/powerpoint/2010/main" val="398186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6D32-8C51-A297-4A4D-96AE744E357D}"/>
              </a:ext>
            </a:extLst>
          </p:cNvPr>
          <p:cNvSpPr>
            <a:spLocks noGrp="1"/>
          </p:cNvSpPr>
          <p:nvPr>
            <p:ph type="title"/>
          </p:nvPr>
        </p:nvSpPr>
        <p:spPr/>
        <p:txBody>
          <a:bodyPr/>
          <a:lstStyle/>
          <a:p>
            <a:r>
              <a:rPr lang="nl-NL" dirty="0"/>
              <a:t>Download </a:t>
            </a:r>
            <a:r>
              <a:rPr lang="nl-NL" dirty="0" err="1"/>
              <a:t>the</a:t>
            </a:r>
            <a:r>
              <a:rPr lang="nl-NL" dirty="0"/>
              <a:t> data</a:t>
            </a:r>
            <a:endParaRPr lang="en-US" dirty="0"/>
          </a:p>
        </p:txBody>
      </p:sp>
      <p:sp>
        <p:nvSpPr>
          <p:cNvPr id="3" name="Text Placeholder 2">
            <a:extLst>
              <a:ext uri="{FF2B5EF4-FFF2-40B4-BE49-F238E27FC236}">
                <a16:creationId xmlns:a16="http://schemas.microsoft.com/office/drawing/2014/main" id="{1354FD33-F3ED-9B3D-065B-D9C2D146C454}"/>
              </a:ext>
            </a:extLst>
          </p:cNvPr>
          <p:cNvSpPr>
            <a:spLocks noGrp="1"/>
          </p:cNvSpPr>
          <p:nvPr>
            <p:ph type="body" idx="1"/>
          </p:nvPr>
        </p:nvSpPr>
        <p:spPr/>
        <p:txBody>
          <a:bodyPr/>
          <a:lstStyle/>
          <a:p>
            <a:r>
              <a:rPr lang="nl-NL" dirty="0"/>
              <a:t>Get data </a:t>
            </a:r>
            <a:r>
              <a:rPr lang="nl-NL" dirty="0" err="1"/>
              <a:t>from</a:t>
            </a:r>
            <a:r>
              <a:rPr lang="nl-NL" dirty="0"/>
              <a:t> </a:t>
            </a:r>
            <a:r>
              <a:rPr lang="nl-NL" dirty="0" err="1"/>
              <a:t>SurfDrive</a:t>
            </a:r>
            <a:r>
              <a:rPr lang="nl-NL" dirty="0"/>
              <a:t>:</a:t>
            </a:r>
          </a:p>
          <a:p>
            <a:pPr marL="114300" indent="0">
              <a:buNone/>
            </a:pPr>
            <a:r>
              <a:rPr lang="nl-NL" dirty="0"/>
              <a:t>https://surfdrive.surf.nl/files/index.php/s/kluWxSX9lsuPVde</a:t>
            </a:r>
          </a:p>
          <a:p>
            <a:endParaRPr lang="en-US" dirty="0"/>
          </a:p>
          <a:p>
            <a:endParaRPr lang="en-US" dirty="0"/>
          </a:p>
          <a:p>
            <a:r>
              <a:rPr lang="en-US" dirty="0"/>
              <a:t>Materials -&gt; Session3 -&gt; </a:t>
            </a:r>
            <a:r>
              <a:rPr lang="en-US" dirty="0" err="1"/>
              <a:t>eeg_matchingpennies</a:t>
            </a:r>
            <a:endParaRPr lang="en-US" dirty="0"/>
          </a:p>
        </p:txBody>
      </p:sp>
    </p:spTree>
    <p:extLst>
      <p:ext uri="{BB962C8B-B14F-4D97-AF65-F5344CB8AC3E}">
        <p14:creationId xmlns:p14="http://schemas.microsoft.com/office/powerpoint/2010/main" val="228506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6D32-8C51-A297-4A4D-96AE744E357D}"/>
              </a:ext>
            </a:extLst>
          </p:cNvPr>
          <p:cNvSpPr>
            <a:spLocks noGrp="1"/>
          </p:cNvSpPr>
          <p:nvPr>
            <p:ph type="title"/>
          </p:nvPr>
        </p:nvSpPr>
        <p:spPr/>
        <p:txBody>
          <a:bodyPr/>
          <a:lstStyle/>
          <a:p>
            <a:r>
              <a:rPr lang="nl-NL" dirty="0"/>
              <a:t>Paper </a:t>
            </a:r>
            <a:r>
              <a:rPr lang="nl-NL" dirty="0" err="1"/>
              <a:t>discussion</a:t>
            </a:r>
            <a:endParaRPr lang="en-US" dirty="0"/>
          </a:p>
        </p:txBody>
      </p:sp>
      <p:sp>
        <p:nvSpPr>
          <p:cNvPr id="3" name="Text Placeholder 2">
            <a:extLst>
              <a:ext uri="{FF2B5EF4-FFF2-40B4-BE49-F238E27FC236}">
                <a16:creationId xmlns:a16="http://schemas.microsoft.com/office/drawing/2014/main" id="{1354FD33-F3ED-9B3D-065B-D9C2D146C454}"/>
              </a:ext>
            </a:extLst>
          </p:cNvPr>
          <p:cNvSpPr>
            <a:spLocks noGrp="1"/>
          </p:cNvSpPr>
          <p:nvPr>
            <p:ph type="body" idx="1"/>
          </p:nvPr>
        </p:nvSpPr>
        <p:spPr/>
        <p:txBody>
          <a:bodyPr/>
          <a:lstStyle/>
          <a:p>
            <a:r>
              <a:rPr lang="nl-NL" dirty="0"/>
              <a:t>(12-15 minutes): </a:t>
            </a:r>
            <a:r>
              <a:rPr lang="nl-NL" dirty="0" err="1"/>
              <a:t>arrange</a:t>
            </a:r>
            <a:r>
              <a:rPr lang="nl-NL" dirty="0"/>
              <a:t> in </a:t>
            </a:r>
            <a:r>
              <a:rPr lang="nl-NL" dirty="0" err="1"/>
              <a:t>groups</a:t>
            </a:r>
            <a:r>
              <a:rPr lang="nl-NL" dirty="0"/>
              <a:t> of 4-5 </a:t>
            </a:r>
            <a:r>
              <a:rPr lang="nl-NL" dirty="0" err="1"/>
              <a:t>people</a:t>
            </a:r>
            <a:r>
              <a:rPr lang="nl-NL" dirty="0"/>
              <a:t> </a:t>
            </a:r>
            <a:r>
              <a:rPr lang="nl-NL" dirty="0" err="1"/>
              <a:t>to</a:t>
            </a:r>
            <a:r>
              <a:rPr lang="nl-NL" dirty="0"/>
              <a:t> </a:t>
            </a:r>
            <a:r>
              <a:rPr lang="nl-NL" dirty="0" err="1"/>
              <a:t>discuss</a:t>
            </a:r>
            <a:r>
              <a:rPr lang="nl-NL" dirty="0"/>
              <a:t> per paper (3 minutes per paper): </a:t>
            </a:r>
          </a:p>
          <a:p>
            <a:pPr lvl="1"/>
            <a:r>
              <a:rPr lang="nl-NL" dirty="0"/>
              <a:t>3 </a:t>
            </a:r>
            <a:r>
              <a:rPr lang="nl-NL" dirty="0" err="1"/>
              <a:t>things</a:t>
            </a:r>
            <a:r>
              <a:rPr lang="nl-NL" dirty="0"/>
              <a:t> </a:t>
            </a:r>
            <a:r>
              <a:rPr lang="nl-NL" dirty="0" err="1"/>
              <a:t>you</a:t>
            </a:r>
            <a:r>
              <a:rPr lang="nl-NL" dirty="0"/>
              <a:t> </a:t>
            </a:r>
            <a:r>
              <a:rPr lang="nl-NL" dirty="0" err="1"/>
              <a:t>learned</a:t>
            </a:r>
            <a:endParaRPr lang="nl-NL" dirty="0"/>
          </a:p>
          <a:p>
            <a:pPr lvl="1"/>
            <a:r>
              <a:rPr lang="nl-NL" dirty="0"/>
              <a:t>1 </a:t>
            </a:r>
            <a:r>
              <a:rPr lang="nl-NL" dirty="0" err="1"/>
              <a:t>thing</a:t>
            </a:r>
            <a:r>
              <a:rPr lang="nl-NL" dirty="0"/>
              <a:t> </a:t>
            </a:r>
            <a:r>
              <a:rPr lang="nl-NL" dirty="0" err="1"/>
              <a:t>you</a:t>
            </a:r>
            <a:r>
              <a:rPr lang="nl-NL" dirty="0"/>
              <a:t> want </a:t>
            </a:r>
            <a:r>
              <a:rPr lang="nl-NL" dirty="0" err="1"/>
              <a:t>to</a:t>
            </a:r>
            <a:r>
              <a:rPr lang="nl-NL" dirty="0"/>
              <a:t> </a:t>
            </a:r>
            <a:r>
              <a:rPr lang="nl-NL" dirty="0" err="1"/>
              <a:t>know</a:t>
            </a:r>
            <a:r>
              <a:rPr lang="nl-NL" dirty="0"/>
              <a:t> more </a:t>
            </a:r>
            <a:r>
              <a:rPr lang="nl-NL" dirty="0" err="1"/>
              <a:t>about</a:t>
            </a:r>
            <a:r>
              <a:rPr lang="nl-NL" dirty="0"/>
              <a:t> </a:t>
            </a:r>
          </a:p>
          <a:p>
            <a:pPr lvl="1"/>
            <a:endParaRPr lang="nl-NL" dirty="0"/>
          </a:p>
          <a:p>
            <a:pPr lvl="1"/>
            <a:endParaRPr lang="nl-NL" dirty="0"/>
          </a:p>
          <a:p>
            <a:pPr marL="596900" lvl="1" indent="0">
              <a:buNone/>
            </a:pPr>
            <a:r>
              <a:rPr lang="en-US" sz="1800" dirty="0">
                <a:effectLst/>
                <a:latin typeface="Calibri" panose="020F0502020204030204" pitchFamily="34" charset="0"/>
                <a:ea typeface="Calibri" panose="020F0502020204030204" pitchFamily="34" charset="0"/>
              </a:rPr>
              <a:t>Machine learning classifiers and fMRI: a tutorial overview. </a:t>
            </a:r>
          </a:p>
          <a:p>
            <a:pPr marL="596900" lvl="1" indent="0">
              <a:buNone/>
            </a:pPr>
            <a:r>
              <a:rPr lang="en-US" sz="1800" dirty="0"/>
              <a:t>A Review on Machine Learning for EEG Signal Processing in Bioengineering</a:t>
            </a:r>
          </a:p>
          <a:p>
            <a:pPr marL="596900" lvl="1" indent="0">
              <a:buNone/>
            </a:pPr>
            <a:r>
              <a:rPr lang="en-US" sz="1800" dirty="0"/>
              <a:t>How does artificial intelligence contribute to </a:t>
            </a:r>
            <a:r>
              <a:rPr lang="en-US" sz="1800" dirty="0" err="1"/>
              <a:t>iEEG</a:t>
            </a:r>
            <a:r>
              <a:rPr lang="en-US" sz="1800" dirty="0"/>
              <a:t> research?</a:t>
            </a:r>
          </a:p>
          <a:p>
            <a:pPr marL="596900" lvl="1" indent="0">
              <a:buNone/>
            </a:pPr>
            <a:r>
              <a:rPr lang="en-US" sz="1800" dirty="0"/>
              <a:t>Tutorial: Applying Machine Learning in Behavioral Research</a:t>
            </a:r>
          </a:p>
          <a:p>
            <a:pPr marL="596900" lvl="1" indent="0">
              <a:buNone/>
            </a:pPr>
            <a:endParaRPr lang="en-US" sz="1800" dirty="0"/>
          </a:p>
          <a:p>
            <a:r>
              <a:rPr lang="en-US" dirty="0"/>
              <a:t>(5 minutes) General discussion</a:t>
            </a:r>
            <a:endParaRPr lang="nl-NL" dirty="0"/>
          </a:p>
        </p:txBody>
      </p:sp>
    </p:spTree>
    <p:extLst>
      <p:ext uri="{BB962C8B-B14F-4D97-AF65-F5344CB8AC3E}">
        <p14:creationId xmlns:p14="http://schemas.microsoft.com/office/powerpoint/2010/main" val="3001770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overview</a:t>
            </a:r>
            <a:endParaRPr/>
          </a:p>
        </p:txBody>
      </p:sp>
      <p:sp>
        <p:nvSpPr>
          <p:cNvPr id="81" name="Google Shape;81;p1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solidFill>
                  <a:srgbClr val="1191FA"/>
                </a:solidFill>
              </a:rPr>
              <a:t>Matching pennies dataset:</a:t>
            </a:r>
            <a:endParaRPr sz="2000" b="1" dirty="0">
              <a:solidFill>
                <a:srgbClr val="1191FA"/>
              </a:solidFill>
            </a:endParaRPr>
          </a:p>
          <a:p>
            <a:pPr marL="457200" lvl="0" indent="-355600" algn="l" rtl="0">
              <a:spcBef>
                <a:spcPts val="1200"/>
              </a:spcBef>
              <a:spcAft>
                <a:spcPts val="0"/>
              </a:spcAft>
              <a:buClr>
                <a:schemeClr val="dk1"/>
              </a:buClr>
              <a:buSzPts val="2000"/>
              <a:buFont typeface="Arial" panose="020B0604020202020204" pitchFamily="34" charset="0"/>
              <a:buChar char="•"/>
            </a:pPr>
            <a:r>
              <a:rPr lang="en" sz="2000" b="1" dirty="0">
                <a:solidFill>
                  <a:srgbClr val="1191FA"/>
                </a:solidFill>
              </a:rPr>
              <a:t>10 EEG channels</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7 subjects </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raising either their left or right hand</a:t>
            </a:r>
            <a:endParaRPr sz="2000" b="1" dirty="0">
              <a:solidFill>
                <a:srgbClr val="1191FA"/>
              </a:solidFill>
            </a:endParaRPr>
          </a:p>
          <a:p>
            <a:pPr marL="457200" lvl="0" indent="-355600" algn="l" rtl="0">
              <a:spcBef>
                <a:spcPts val="0"/>
              </a:spcBef>
              <a:spcAft>
                <a:spcPts val="0"/>
              </a:spcAft>
              <a:buClr>
                <a:schemeClr val="dk1"/>
              </a:buClr>
              <a:buSzPts val="2000"/>
              <a:buFont typeface="Arial" panose="020B0604020202020204" pitchFamily="34" charset="0"/>
              <a:buChar char="•"/>
            </a:pPr>
            <a:r>
              <a:rPr lang="en" sz="2000" b="1" dirty="0">
                <a:solidFill>
                  <a:srgbClr val="1191FA"/>
                </a:solidFill>
              </a:rPr>
              <a:t>BIDS</a:t>
            </a:r>
            <a:endParaRPr sz="2000" b="1" dirty="0">
              <a:solidFill>
                <a:srgbClr val="1191FA"/>
              </a:solidFill>
            </a:endParaRPr>
          </a:p>
        </p:txBody>
      </p:sp>
      <p:pic>
        <p:nvPicPr>
          <p:cNvPr id="82" name="Google Shape;82;p17">
            <a:hlinkClick r:id="rId3"/>
          </p:cNvPr>
          <p:cNvPicPr preferRelativeResize="0"/>
          <p:nvPr/>
        </p:nvPicPr>
        <p:blipFill>
          <a:blip r:embed="rId4">
            <a:alphaModFix/>
          </a:blip>
          <a:stretch>
            <a:fillRect/>
          </a:stretch>
        </p:blipFill>
        <p:spPr>
          <a:xfrm>
            <a:off x="8122150" y="115325"/>
            <a:ext cx="902399" cy="902399"/>
          </a:xfrm>
          <a:prstGeom prst="rect">
            <a:avLst/>
          </a:prstGeom>
          <a:noFill/>
          <a:ln>
            <a:noFill/>
          </a:ln>
        </p:spPr>
      </p:pic>
      <p:pic>
        <p:nvPicPr>
          <p:cNvPr id="83" name="Google Shape;83;p17"/>
          <p:cNvPicPr preferRelativeResize="0"/>
          <p:nvPr/>
        </p:nvPicPr>
        <p:blipFill>
          <a:blip r:embed="rId5">
            <a:alphaModFix/>
          </a:blip>
          <a:stretch>
            <a:fillRect/>
          </a:stretch>
        </p:blipFill>
        <p:spPr>
          <a:xfrm>
            <a:off x="5613526" y="2942025"/>
            <a:ext cx="1168001" cy="1550651"/>
          </a:xfrm>
          <a:prstGeom prst="rect">
            <a:avLst/>
          </a:prstGeom>
          <a:noFill/>
          <a:ln>
            <a:noFill/>
          </a:ln>
        </p:spPr>
      </p:pic>
      <p:pic>
        <p:nvPicPr>
          <p:cNvPr id="84" name="Google Shape;84;p17"/>
          <p:cNvPicPr preferRelativeResize="0"/>
          <p:nvPr/>
        </p:nvPicPr>
        <p:blipFill>
          <a:blip r:embed="rId5">
            <a:alphaModFix/>
          </a:blip>
          <a:stretch>
            <a:fillRect/>
          </a:stretch>
        </p:blipFill>
        <p:spPr>
          <a:xfrm flipH="1">
            <a:off x="7127926" y="2942025"/>
            <a:ext cx="1168001" cy="1550651"/>
          </a:xfrm>
          <a:prstGeom prst="rect">
            <a:avLst/>
          </a:prstGeom>
          <a:noFill/>
          <a:ln>
            <a:noFill/>
          </a:ln>
        </p:spPr>
      </p:pic>
      <p:pic>
        <p:nvPicPr>
          <p:cNvPr id="85" name="Google Shape;85;p17"/>
          <p:cNvPicPr preferRelativeResize="0"/>
          <p:nvPr/>
        </p:nvPicPr>
        <p:blipFill>
          <a:blip r:embed="rId6">
            <a:alphaModFix/>
          </a:blip>
          <a:stretch>
            <a:fillRect/>
          </a:stretch>
        </p:blipFill>
        <p:spPr>
          <a:xfrm>
            <a:off x="5170125" y="761350"/>
            <a:ext cx="2741250" cy="2034975"/>
          </a:xfrm>
          <a:prstGeom prst="rect">
            <a:avLst/>
          </a:prstGeom>
          <a:noFill/>
          <a:ln>
            <a:noFill/>
          </a:ln>
        </p:spPr>
      </p:pic>
      <p:sp>
        <p:nvSpPr>
          <p:cNvPr id="86" name="Google Shape;86;p17"/>
          <p:cNvSpPr txBox="1"/>
          <p:nvPr/>
        </p:nvSpPr>
        <p:spPr>
          <a:xfrm>
            <a:off x="311700" y="4568875"/>
            <a:ext cx="6968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rgbClr val="777777"/>
                </a:solidFill>
                <a:highlight>
                  <a:srgbClr val="FFFFFF"/>
                </a:highlight>
              </a:rPr>
              <a:t>Appelhoff, S., Sauer, D. &amp; Gill, S. S. Matching Pennies: A Brain Computer Interface Implementation Dataset. Open Science Framework, </a:t>
            </a:r>
            <a:r>
              <a:rPr lang="en" sz="1100" dirty="0">
                <a:solidFill>
                  <a:srgbClr val="4183C4"/>
                </a:solidFill>
                <a:highlight>
                  <a:srgbClr val="FFFFFF"/>
                </a:highlight>
                <a:uFill>
                  <a:noFill/>
                </a:uFill>
                <a:hlinkClick r:id="rId7">
                  <a:extLst>
                    <a:ext uri="{A12FA001-AC4F-418D-AE19-62706E023703}">
                      <ahyp:hlinkClr xmlns:ahyp="http://schemas.microsoft.com/office/drawing/2018/hyperlinkcolor" val="tx"/>
                    </a:ext>
                  </a:extLst>
                </a:hlinkClick>
              </a:rPr>
              <a:t>https://doi.org/10.17605/OSF.IO/CJ2DR</a:t>
            </a:r>
            <a:r>
              <a:rPr lang="en" sz="1100" dirty="0">
                <a:solidFill>
                  <a:srgbClr val="777777"/>
                </a:solidFill>
                <a:highlight>
                  <a:srgbClr val="FFFFFF"/>
                </a:highlight>
              </a:rPr>
              <a:t> (2018).</a:t>
            </a:r>
            <a:endParaRPr sz="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Setup</a:t>
            </a:r>
            <a:endParaRPr/>
          </a:p>
        </p:txBody>
      </p:sp>
      <p:sp>
        <p:nvSpPr>
          <p:cNvPr id="100" name="Google Shape;100;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n" sz="2000" b="1" dirty="0">
                <a:solidFill>
                  <a:srgbClr val="1191FA"/>
                </a:solidFill>
              </a:rPr>
              <a:t>Code to follow on Git: </a:t>
            </a:r>
            <a:r>
              <a:rPr lang="en-US" sz="2000" b="1" dirty="0">
                <a:solidFill>
                  <a:srgbClr val="1191FA"/>
                </a:solidFill>
                <a:hlinkClick r:id="rId3"/>
              </a:rPr>
              <a:t>https://github.com/Immiora/ai-cog-neuro/tree/main/ai-cog-neuro/2024</a:t>
            </a:r>
            <a:r>
              <a:rPr lang="en-US" sz="2000" b="1" dirty="0">
                <a:solidFill>
                  <a:srgbClr val="1191FA"/>
                </a:solidFill>
              </a:rPr>
              <a:t> </a:t>
            </a:r>
          </a:p>
          <a:p>
            <a:pPr marL="0" lvl="0" indent="0" algn="l" rtl="0">
              <a:spcBef>
                <a:spcPts val="1200"/>
              </a:spcBef>
              <a:spcAft>
                <a:spcPts val="1200"/>
              </a:spcAft>
              <a:buNone/>
            </a:pPr>
            <a:r>
              <a:rPr lang="en-US" sz="2000" b="1" dirty="0">
                <a:solidFill>
                  <a:srgbClr val="1191FA"/>
                </a:solidFill>
              </a:rPr>
              <a:t>Run on your local PC, if troubles: follow on </a:t>
            </a:r>
            <a:r>
              <a:rPr lang="en-US" sz="2000" b="1" dirty="0" err="1">
                <a:solidFill>
                  <a:srgbClr val="1191FA"/>
                </a:solidFill>
              </a:rPr>
              <a:t>colab</a:t>
            </a:r>
            <a:r>
              <a:rPr lang="en-US" sz="2000" b="1" dirty="0">
                <a:solidFill>
                  <a:srgbClr val="1191FA"/>
                </a:solidFill>
              </a:rPr>
              <a:t>: </a:t>
            </a:r>
            <a:r>
              <a:rPr lang="en-US" sz="2000" b="1" dirty="0">
                <a:solidFill>
                  <a:srgbClr val="1191FA"/>
                </a:solidFill>
                <a:hlinkClick r:id="rId4"/>
              </a:rPr>
              <a:t>https://colab.research.google.com/github/Immiora/ai-cog-neuro/blob/main/ai-cog-neuro/2024/session3-data-load-viz/dataflow.ipynb</a:t>
            </a:r>
            <a:r>
              <a:rPr lang="en-US" sz="2000" b="1" dirty="0">
                <a:solidFill>
                  <a:srgbClr val="1191FA"/>
                </a:solidFill>
              </a:rPr>
              <a:t> </a:t>
            </a:r>
          </a:p>
        </p:txBody>
      </p:sp>
      <p:pic>
        <p:nvPicPr>
          <p:cNvPr id="101" name="Google Shape;101;p19"/>
          <p:cNvPicPr preferRelativeResize="0"/>
          <p:nvPr/>
        </p:nvPicPr>
        <p:blipFill>
          <a:blip r:embed="rId5">
            <a:alphaModFix/>
          </a:blip>
          <a:stretch>
            <a:fillRect/>
          </a:stretch>
        </p:blipFill>
        <p:spPr>
          <a:xfrm>
            <a:off x="4555519" y="3415644"/>
            <a:ext cx="965350" cy="994175"/>
          </a:xfrm>
          <a:prstGeom prst="rect">
            <a:avLst/>
          </a:prstGeom>
          <a:noFill/>
          <a:ln>
            <a:noFill/>
          </a:ln>
        </p:spPr>
      </p:pic>
      <p:pic>
        <p:nvPicPr>
          <p:cNvPr id="102" name="Google Shape;102;p19"/>
          <p:cNvPicPr preferRelativeResize="0"/>
          <p:nvPr/>
        </p:nvPicPr>
        <p:blipFill>
          <a:blip r:embed="rId6">
            <a:alphaModFix/>
          </a:blip>
          <a:stretch>
            <a:fillRect/>
          </a:stretch>
        </p:blipFill>
        <p:spPr>
          <a:xfrm>
            <a:off x="5962900" y="3271567"/>
            <a:ext cx="2457200" cy="1086125"/>
          </a:xfrm>
          <a:prstGeom prst="rect">
            <a:avLst/>
          </a:prstGeom>
          <a:noFill/>
          <a:ln>
            <a:noFill/>
          </a:ln>
        </p:spPr>
      </p:pic>
    </p:spTree>
    <p:extLst>
      <p:ext uri="{BB962C8B-B14F-4D97-AF65-F5344CB8AC3E}">
        <p14:creationId xmlns:p14="http://schemas.microsoft.com/office/powerpoint/2010/main" val="4082507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Setup</a:t>
            </a:r>
            <a:endParaRPr dirty="0"/>
          </a:p>
        </p:txBody>
      </p:sp>
      <p:sp>
        <p:nvSpPr>
          <p:cNvPr id="100" name="Google Shape;100;p19"/>
          <p:cNvSpPr txBox="1">
            <a:spLocks noGrp="1"/>
          </p:cNvSpPr>
          <p:nvPr>
            <p:ph type="body" idx="1"/>
          </p:nvPr>
        </p:nvSpPr>
        <p:spPr>
          <a:prstGeom prst="rect">
            <a:avLst/>
          </a:prstGeom>
        </p:spPr>
        <p:txBody>
          <a:bodyPr spcFirstLastPara="1" wrap="square" lIns="91425" tIns="91425" rIns="91425" bIns="91425" anchor="t" anchorCtr="0">
            <a:normAutofit/>
          </a:bodyPr>
          <a:lstStyle/>
          <a:p>
            <a:pPr marL="342900">
              <a:spcBef>
                <a:spcPts val="1200"/>
              </a:spcBef>
              <a:spcAft>
                <a:spcPts val="1200"/>
              </a:spcAft>
            </a:pPr>
            <a:r>
              <a:rPr lang="nl-NL" sz="2000" b="1" dirty="0" err="1">
                <a:solidFill>
                  <a:srgbClr val="1191FA"/>
                </a:solidFill>
              </a:rPr>
              <a:t>Create</a:t>
            </a:r>
            <a:r>
              <a:rPr lang="nl-NL" sz="2000" b="1" dirty="0">
                <a:solidFill>
                  <a:srgbClr val="1191FA"/>
                </a:solidFill>
              </a:rPr>
              <a:t> virtual environment:</a:t>
            </a:r>
          </a:p>
          <a:p>
            <a:pPr marL="457200" lvl="1" indent="0">
              <a:spcBef>
                <a:spcPts val="1200"/>
              </a:spcBef>
              <a:spcAft>
                <a:spcPts val="1200"/>
              </a:spcAft>
              <a:buNone/>
            </a:pPr>
            <a:r>
              <a:rPr lang="nl-NL" sz="2000" b="1" dirty="0" err="1">
                <a:solidFill>
                  <a:srgbClr val="1191FA"/>
                </a:solidFill>
              </a:rPr>
              <a:t>conda</a:t>
            </a:r>
            <a:r>
              <a:rPr lang="nl-NL" sz="2000" b="1" dirty="0">
                <a:solidFill>
                  <a:srgbClr val="1191FA"/>
                </a:solidFill>
              </a:rPr>
              <a:t> –n </a:t>
            </a:r>
            <a:r>
              <a:rPr lang="nl-NL" sz="2000" b="1" dirty="0" err="1">
                <a:solidFill>
                  <a:srgbClr val="1191FA"/>
                </a:solidFill>
              </a:rPr>
              <a:t>ai_course</a:t>
            </a:r>
            <a:r>
              <a:rPr lang="nl-NL" sz="2000" b="1" dirty="0">
                <a:solidFill>
                  <a:srgbClr val="1191FA"/>
                </a:solidFill>
              </a:rPr>
              <a:t> python</a:t>
            </a:r>
          </a:p>
          <a:p>
            <a:pPr marL="457200" lvl="1" indent="0">
              <a:spcBef>
                <a:spcPts val="1200"/>
              </a:spcBef>
              <a:spcAft>
                <a:spcPts val="1200"/>
              </a:spcAft>
              <a:buNone/>
            </a:pPr>
            <a:r>
              <a:rPr lang="nl-NL" sz="2000" b="1" dirty="0" err="1">
                <a:solidFill>
                  <a:srgbClr val="1191FA"/>
                </a:solidFill>
              </a:rPr>
              <a:t>conda</a:t>
            </a:r>
            <a:r>
              <a:rPr lang="nl-NL" sz="2000" b="1" dirty="0">
                <a:solidFill>
                  <a:srgbClr val="1191FA"/>
                </a:solidFill>
              </a:rPr>
              <a:t> </a:t>
            </a:r>
            <a:r>
              <a:rPr lang="nl-NL" sz="2000" b="1" dirty="0" err="1">
                <a:solidFill>
                  <a:srgbClr val="1191FA"/>
                </a:solidFill>
              </a:rPr>
              <a:t>activate</a:t>
            </a:r>
            <a:r>
              <a:rPr lang="nl-NL" sz="2000" b="1" dirty="0">
                <a:solidFill>
                  <a:srgbClr val="1191FA"/>
                </a:solidFill>
              </a:rPr>
              <a:t> </a:t>
            </a:r>
            <a:r>
              <a:rPr lang="nl-NL" sz="2000" b="1" dirty="0" err="1">
                <a:solidFill>
                  <a:srgbClr val="1191FA"/>
                </a:solidFill>
              </a:rPr>
              <a:t>ai_course</a:t>
            </a:r>
            <a:endParaRPr lang="nl-NL" sz="2000" b="1" dirty="0">
              <a:solidFill>
                <a:srgbClr val="1191FA"/>
              </a:solidFill>
            </a:endParaRPr>
          </a:p>
          <a:p>
            <a:pPr marL="0" indent="0">
              <a:spcBef>
                <a:spcPts val="1200"/>
              </a:spcBef>
              <a:spcAft>
                <a:spcPts val="1200"/>
              </a:spcAft>
              <a:buNone/>
            </a:pPr>
            <a:endParaRPr lang="nl-NL" sz="2000" b="1" dirty="0">
              <a:solidFill>
                <a:srgbClr val="1191FA"/>
              </a:solidFill>
            </a:endParaRPr>
          </a:p>
          <a:p>
            <a:pPr marL="342900">
              <a:spcBef>
                <a:spcPts val="1200"/>
              </a:spcBef>
              <a:spcAft>
                <a:spcPts val="1200"/>
              </a:spcAft>
            </a:pPr>
            <a:r>
              <a:rPr lang="nl-NL" sz="2000" b="1" dirty="0" err="1">
                <a:solidFill>
                  <a:srgbClr val="1191FA"/>
                </a:solidFill>
              </a:rPr>
              <a:t>Launch</a:t>
            </a:r>
            <a:r>
              <a:rPr lang="nl-NL" sz="2000" b="1" dirty="0">
                <a:solidFill>
                  <a:srgbClr val="1191FA"/>
                </a:solidFill>
              </a:rPr>
              <a:t> </a:t>
            </a:r>
            <a:r>
              <a:rPr lang="nl-NL" sz="2000" b="1" dirty="0" err="1">
                <a:solidFill>
                  <a:srgbClr val="1191FA"/>
                </a:solidFill>
              </a:rPr>
              <a:t>Pycharm</a:t>
            </a:r>
            <a:endParaRPr lang="nl-NL" sz="2000" b="1" dirty="0">
              <a:solidFill>
                <a:srgbClr val="1191FA"/>
              </a:solidFill>
            </a:endParaRPr>
          </a:p>
          <a:p>
            <a:pPr marL="0" indent="0">
              <a:spcBef>
                <a:spcPts val="1200"/>
              </a:spcBef>
              <a:spcAft>
                <a:spcPts val="1200"/>
              </a:spcAft>
              <a:buNone/>
            </a:pPr>
            <a:endParaRPr lang="nl-NL" sz="2000" b="1" dirty="0">
              <a:solidFill>
                <a:srgbClr val="1191FA"/>
              </a:solidFill>
            </a:endParaRPr>
          </a:p>
          <a:p>
            <a:pPr marL="0" indent="0">
              <a:spcBef>
                <a:spcPts val="1200"/>
              </a:spcBef>
              <a:spcAft>
                <a:spcPts val="1200"/>
              </a:spcAft>
              <a:buNone/>
            </a:pPr>
            <a:endParaRPr lang="en-US" sz="2000" b="1" dirty="0">
              <a:solidFill>
                <a:srgbClr val="1191FA"/>
              </a:solidFill>
            </a:endParaRPr>
          </a:p>
        </p:txBody>
      </p:sp>
    </p:spTree>
    <p:extLst>
      <p:ext uri="{BB962C8B-B14F-4D97-AF65-F5344CB8AC3E}">
        <p14:creationId xmlns:p14="http://schemas.microsoft.com/office/powerpoint/2010/main" val="1678322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AF8D-2165-7B8C-4037-3B0F69B7BDE6}"/>
              </a:ext>
            </a:extLst>
          </p:cNvPr>
          <p:cNvSpPr>
            <a:spLocks noGrp="1"/>
          </p:cNvSpPr>
          <p:nvPr>
            <p:ph type="title"/>
          </p:nvPr>
        </p:nvSpPr>
        <p:spPr/>
        <p:txBody>
          <a:bodyPr/>
          <a:lstStyle/>
          <a:p>
            <a:r>
              <a:rPr lang="nl-NL" dirty="0" err="1"/>
              <a:t>Pycharm</a:t>
            </a:r>
            <a:r>
              <a:rPr lang="nl-NL" dirty="0"/>
              <a:t> </a:t>
            </a:r>
            <a:r>
              <a:rPr lang="nl-NL" dirty="0" err="1"/>
              <a:t>cell</a:t>
            </a:r>
            <a:r>
              <a:rPr lang="nl-NL" dirty="0"/>
              <a:t> mode</a:t>
            </a:r>
            <a:endParaRPr lang="en-US" dirty="0"/>
          </a:p>
        </p:txBody>
      </p:sp>
      <p:sp>
        <p:nvSpPr>
          <p:cNvPr id="3" name="Text Placeholder 2">
            <a:extLst>
              <a:ext uri="{FF2B5EF4-FFF2-40B4-BE49-F238E27FC236}">
                <a16:creationId xmlns:a16="http://schemas.microsoft.com/office/drawing/2014/main" id="{5CA85C99-61F5-748E-73E0-5FDE0F1D77C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31EE178-574A-6027-C63B-BF921275FE49}"/>
              </a:ext>
            </a:extLst>
          </p:cNvPr>
          <p:cNvPicPr>
            <a:picLocks noChangeAspect="1"/>
          </p:cNvPicPr>
          <p:nvPr/>
        </p:nvPicPr>
        <p:blipFill>
          <a:blip r:embed="rId2"/>
          <a:stretch>
            <a:fillRect/>
          </a:stretch>
        </p:blipFill>
        <p:spPr>
          <a:xfrm>
            <a:off x="3166744" y="855406"/>
            <a:ext cx="5977256" cy="4231686"/>
          </a:xfrm>
          <a:prstGeom prst="rect">
            <a:avLst/>
          </a:prstGeom>
        </p:spPr>
      </p:pic>
      <p:sp>
        <p:nvSpPr>
          <p:cNvPr id="6" name="Rectangle 5">
            <a:extLst>
              <a:ext uri="{FF2B5EF4-FFF2-40B4-BE49-F238E27FC236}">
                <a16:creationId xmlns:a16="http://schemas.microsoft.com/office/drawing/2014/main" id="{2D368AEA-E2BF-1BB3-F9D2-5FF22097C54B}"/>
              </a:ext>
            </a:extLst>
          </p:cNvPr>
          <p:cNvSpPr/>
          <p:nvPr/>
        </p:nvSpPr>
        <p:spPr>
          <a:xfrm>
            <a:off x="4697361" y="2197510"/>
            <a:ext cx="2086897" cy="471948"/>
          </a:xfrm>
          <a:prstGeom prst="rect">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983971"/>
      </p:ext>
    </p:extLst>
  </p:cSld>
  <p:clrMapOvr>
    <a:masterClrMapping/>
  </p:clrMapOvr>
</p:sld>
</file>

<file path=ppt/theme/theme1.xml><?xml version="1.0" encoding="utf-8"?>
<a:theme xmlns:a="http://schemas.openxmlformats.org/drawingml/2006/main" name="UMCU">
  <a:themeElements>
    <a:clrScheme name="UMC + WKZ">
      <a:dk1>
        <a:srgbClr val="004285"/>
      </a:dk1>
      <a:lt1>
        <a:sysClr val="window" lastClr="FFFFFF"/>
      </a:lt1>
      <a:dk2>
        <a:srgbClr val="1191FA"/>
      </a:dk2>
      <a:lt2>
        <a:srgbClr val="FC6039"/>
      </a:lt2>
      <a:accent1>
        <a:srgbClr val="1191FA"/>
      </a:accent1>
      <a:accent2>
        <a:srgbClr val="FC6039"/>
      </a:accent2>
      <a:accent3>
        <a:srgbClr val="C2E4FF"/>
      </a:accent3>
      <a:accent4>
        <a:srgbClr val="F1D9D3"/>
      </a:accent4>
      <a:accent5>
        <a:srgbClr val="004285"/>
      </a:accent5>
      <a:accent6>
        <a:srgbClr val="D6E6D6"/>
      </a:accent6>
      <a:hlink>
        <a:srgbClr val="1A21D5"/>
      </a:hlink>
      <a:folHlink>
        <a:srgbClr val="1A21D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ichtblauw 1">
      <a:srgbClr val="1191FA"/>
    </a:custClr>
    <a:custClr name="Oranje">
      <a:srgbClr val="FC6039"/>
    </a:custClr>
    <a:custClr name="Lichtblauw 2">
      <a:srgbClr val="C2E4FF"/>
    </a:custClr>
    <a:custClr name="Lichtoranje">
      <a:srgbClr val="F1D9D3"/>
    </a:custClr>
    <a:custClr name="Donkerblauw">
      <a:srgbClr val="004285"/>
    </a:custClr>
    <a:custClr name="Lichtgroen">
      <a:srgbClr val="D6E6D6"/>
    </a:custClr>
  </a:custClrLst>
  <a:extLst>
    <a:ext uri="{05A4C25C-085E-4340-85A3-A5531E510DB2}">
      <thm15:themeFamily xmlns:thm15="http://schemas.microsoft.com/office/thememl/2012/main" name="UMCU" id="{B72ADF14-F139-4073-8D3C-B9B3C186B873}" vid="{211BAD1A-229D-4B7D-A0EE-F780B41F836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UMCU</Template>
  <TotalTime>1651</TotalTime>
  <Words>464</Words>
  <Application>Microsoft Office PowerPoint</Application>
  <PresentationFormat>On-screen Show (16:9)</PresentationFormat>
  <Paragraphs>79</Paragraphs>
  <Slides>22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Open Sans</vt:lpstr>
      <vt:lpstr>UMCU</vt:lpstr>
      <vt:lpstr>AI for Cognitive Neuroscience</vt:lpstr>
      <vt:lpstr>Outline</vt:lpstr>
      <vt:lpstr>Learning goals</vt:lpstr>
      <vt:lpstr>Download the data</vt:lpstr>
      <vt:lpstr>Paper discussion</vt:lpstr>
      <vt:lpstr>Data overview</vt:lpstr>
      <vt:lpstr>Setup</vt:lpstr>
      <vt:lpstr>Setup</vt:lpstr>
      <vt:lpstr>Pycharm cell mode</vt:lpstr>
      <vt:lpstr>Pycharm settings</vt:lpstr>
      <vt:lpstr>PowerPoint Presentation</vt:lpstr>
      <vt:lpstr>PowerPoint Presentation</vt:lpstr>
      <vt:lpstr>PowerPoint Presentation</vt:lpstr>
      <vt:lpstr>Install mne</vt:lpstr>
      <vt:lpstr>Install mne-bids</vt:lpstr>
      <vt:lpstr>Put data next to your code</vt:lpstr>
      <vt:lpstr>BIDS: standard for reproducible neuroscience</vt:lpstr>
      <vt:lpstr>Start with the script</vt:lpstr>
      <vt:lpstr>PowerPoint Presentation</vt:lpstr>
      <vt:lpstr>Time domain plot for EEG</vt:lpstr>
      <vt:lpstr>Power density plot: frequency analysis of EEG</vt:lpstr>
      <vt:lpstr>Preprocess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Cognitive Neuroscience</dc:title>
  <cp:lastModifiedBy>Berezutskaya-2, Y. (Julia)</cp:lastModifiedBy>
  <cp:revision>11</cp:revision>
  <dcterms:modified xsi:type="dcterms:W3CDTF">2024-05-07T13:55:54Z</dcterms:modified>
</cp:coreProperties>
</file>